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6" r:id="rId2"/>
    <p:sldMasterId id="2147483662" r:id="rId3"/>
    <p:sldMasterId id="2147483675" r:id="rId4"/>
    <p:sldMasterId id="2147483678" r:id="rId5"/>
  </p:sldMasterIdLst>
  <p:notesMasterIdLst>
    <p:notesMasterId r:id="rId29"/>
  </p:notesMasterIdLst>
  <p:handoutMasterIdLst>
    <p:handoutMasterId r:id="rId30"/>
  </p:handoutMasterIdLst>
  <p:sldIdLst>
    <p:sldId id="283" r:id="rId6"/>
    <p:sldId id="468" r:id="rId7"/>
    <p:sldId id="469" r:id="rId8"/>
    <p:sldId id="471" r:id="rId9"/>
    <p:sldId id="422" r:id="rId10"/>
    <p:sldId id="472" r:id="rId11"/>
    <p:sldId id="428" r:id="rId12"/>
    <p:sldId id="461" r:id="rId13"/>
    <p:sldId id="424" r:id="rId14"/>
    <p:sldId id="423" r:id="rId15"/>
    <p:sldId id="326" r:id="rId16"/>
    <p:sldId id="420" r:id="rId17"/>
    <p:sldId id="473" r:id="rId18"/>
    <p:sldId id="425" r:id="rId19"/>
    <p:sldId id="462" r:id="rId20"/>
    <p:sldId id="466" r:id="rId21"/>
    <p:sldId id="467" r:id="rId22"/>
    <p:sldId id="426" r:id="rId23"/>
    <p:sldId id="475" r:id="rId24"/>
    <p:sldId id="352" r:id="rId25"/>
    <p:sldId id="449" r:id="rId26"/>
    <p:sldId id="465" r:id="rId27"/>
    <p:sldId id="414" r:id="rId28"/>
  </p:sldIdLst>
  <p:sldSz cx="9144000" cy="5143500" type="screen16x9"/>
  <p:notesSz cx="6731000" cy="9867900"/>
  <p:defaultTextStyle>
    <a:defPPr>
      <a:defRPr lang="de-DE"/>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0000FF"/>
    <a:srgbClr val="FFCC99"/>
    <a:srgbClr val="FFCCCC"/>
    <a:srgbClr val="B30D0D"/>
    <a:srgbClr val="EE7012"/>
    <a:srgbClr val="EB691C"/>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386" autoAdjust="0"/>
    <p:restoredTop sz="89685" autoAdjust="0"/>
  </p:normalViewPr>
  <p:slideViewPr>
    <p:cSldViewPr>
      <p:cViewPr varScale="1">
        <p:scale>
          <a:sx n="90" d="100"/>
          <a:sy n="90" d="100"/>
        </p:scale>
        <p:origin x="-442" y="-67"/>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02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16238" cy="49371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DE"/>
          </a:p>
        </p:txBody>
      </p:sp>
      <p:sp>
        <p:nvSpPr>
          <p:cNvPr id="3" name="Datumsplatzhalter 2"/>
          <p:cNvSpPr>
            <a:spLocks noGrp="1"/>
          </p:cNvSpPr>
          <p:nvPr>
            <p:ph type="dt" sz="quarter" idx="1"/>
          </p:nvPr>
        </p:nvSpPr>
        <p:spPr>
          <a:xfrm>
            <a:off x="3813175" y="0"/>
            <a:ext cx="2916238" cy="493713"/>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2CC1D90-7D85-4AA2-85ED-8D4CAC0838E5}" type="datetimeFigureOut">
              <a:rPr lang="de-DE"/>
              <a:pPr>
                <a:defRPr/>
              </a:pPr>
              <a:t>12.04.2013</a:t>
            </a:fld>
            <a:endParaRPr lang="de-DE"/>
          </a:p>
        </p:txBody>
      </p:sp>
      <p:sp>
        <p:nvSpPr>
          <p:cNvPr id="4" name="Fußzeilenplatzhalter 3"/>
          <p:cNvSpPr>
            <a:spLocks noGrp="1"/>
          </p:cNvSpPr>
          <p:nvPr>
            <p:ph type="ftr" sz="quarter" idx="2"/>
          </p:nvPr>
        </p:nvSpPr>
        <p:spPr>
          <a:xfrm>
            <a:off x="0" y="9372600"/>
            <a:ext cx="2916238" cy="493713"/>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DE"/>
          </a:p>
        </p:txBody>
      </p:sp>
      <p:sp>
        <p:nvSpPr>
          <p:cNvPr id="5" name="Foliennummernplatzhalter 4"/>
          <p:cNvSpPr>
            <a:spLocks noGrp="1"/>
          </p:cNvSpPr>
          <p:nvPr>
            <p:ph type="sldNum" sz="quarter" idx="3"/>
          </p:nvPr>
        </p:nvSpPr>
        <p:spPr>
          <a:xfrm>
            <a:off x="3813175" y="9372600"/>
            <a:ext cx="2916238" cy="493713"/>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2D5799B-8E4C-4E79-A0B7-544A35621BF5}" type="slidenum">
              <a:rPr lang="de-DE"/>
              <a:pPr>
                <a:defRPr/>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16238" cy="49371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DE"/>
          </a:p>
        </p:txBody>
      </p:sp>
      <p:sp>
        <p:nvSpPr>
          <p:cNvPr id="3" name="Datumsplatzhalter 2"/>
          <p:cNvSpPr>
            <a:spLocks noGrp="1"/>
          </p:cNvSpPr>
          <p:nvPr>
            <p:ph type="dt" idx="1"/>
          </p:nvPr>
        </p:nvSpPr>
        <p:spPr>
          <a:xfrm>
            <a:off x="3813175" y="0"/>
            <a:ext cx="2916238" cy="493713"/>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D4D4A38-8111-481C-8FF1-8C3DD4F2FADD}" type="datetimeFigureOut">
              <a:rPr lang="de-DE"/>
              <a:pPr>
                <a:defRPr/>
              </a:pPr>
              <a:t>12.04.2013</a:t>
            </a:fld>
            <a:endParaRPr lang="de-DE"/>
          </a:p>
        </p:txBody>
      </p:sp>
      <p:sp>
        <p:nvSpPr>
          <p:cNvPr id="4" name="Folienbildplatzhalter 3"/>
          <p:cNvSpPr>
            <a:spLocks noGrp="1" noRot="1" noChangeAspect="1"/>
          </p:cNvSpPr>
          <p:nvPr>
            <p:ph type="sldImg" idx="2"/>
          </p:nvPr>
        </p:nvSpPr>
        <p:spPr>
          <a:xfrm>
            <a:off x="76200" y="739775"/>
            <a:ext cx="6578600" cy="3700463"/>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73100" y="4687888"/>
            <a:ext cx="5384800" cy="4440237"/>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9372600"/>
            <a:ext cx="2916238" cy="493713"/>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DE"/>
          </a:p>
        </p:txBody>
      </p:sp>
      <p:sp>
        <p:nvSpPr>
          <p:cNvPr id="7" name="Foliennummernplatzhalter 6"/>
          <p:cNvSpPr>
            <a:spLocks noGrp="1"/>
          </p:cNvSpPr>
          <p:nvPr>
            <p:ph type="sldNum" sz="quarter" idx="5"/>
          </p:nvPr>
        </p:nvSpPr>
        <p:spPr>
          <a:xfrm>
            <a:off x="3813175" y="9372600"/>
            <a:ext cx="2916238" cy="493713"/>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732A181-06CF-40B2-A9E4-7FAF849EB834}"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CDB770F-B0A2-441F-977C-9934CEA9D380}" type="slidenum">
              <a:rPr lang="de-DE" smtClean="0"/>
              <a:pPr>
                <a:defRPr/>
              </a:pPr>
              <a:t>3</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 Miller, P.C.H.; Butler-Ellis, M.C. (2000). Effects of formulation on spray nozzle performance for applications from ground-based boom sprayers. Crop Protection,19,609-615</a:t>
            </a:r>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6AE7F9-03A9-4824-B10D-6A2C96D37208}"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716C211A-B9F0-4529-A51D-8558CE273182}" type="slidenum">
              <a:rPr lang="de-DE" smtClean="0"/>
              <a:pPr>
                <a:defRPr/>
              </a:pPr>
              <a:t>20</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8EAFBEFD-D263-4747-BC17-29CF449001EE}" type="slidenum">
              <a:rPr lang="de-DE" smtClean="0"/>
              <a:pPr>
                <a:defRPr/>
              </a:pPr>
              <a:t>21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b="1" smtClean="0">
                <a:latin typeface="Arial" pitchFamily="34" charset="0"/>
                <a:ea typeface="Calibri" pitchFamily="34" charset="0"/>
                <a:cs typeface="Arial" pitchFamily="34" charset="0"/>
              </a:rPr>
              <a:t>Not the same as ‘autorad’ which show actual glyphosate accumulation. </a:t>
            </a:r>
          </a:p>
          <a:p>
            <a:pPr eaLnBrk="1" hangingPunct="1">
              <a:spcBef>
                <a:spcPct val="0"/>
              </a:spcBef>
            </a:pPr>
            <a:endParaRPr lang="en-GB" b="1" smtClean="0">
              <a:latin typeface="Arial" pitchFamily="34" charset="0"/>
              <a:ea typeface="Calibri" pitchFamily="34" charset="0"/>
              <a:cs typeface="Arial" pitchFamily="34" charset="0"/>
            </a:endParaRPr>
          </a:p>
          <a:p>
            <a:pPr eaLnBrk="1" hangingPunct="1">
              <a:spcBef>
                <a:spcPct val="0"/>
              </a:spcBef>
            </a:pPr>
            <a:r>
              <a:rPr lang="en-GB" b="1" smtClean="0">
                <a:latin typeface="Arial" pitchFamily="34" charset="0"/>
                <a:ea typeface="Calibri" pitchFamily="34" charset="0"/>
                <a:cs typeface="Arial" pitchFamily="34" charset="0"/>
              </a:rPr>
              <a:t>Fluorescence is a measure of efficacy by demonstrating the secondary effect of photosynthesis reduction in the plant. Ie the glyphosate has already done its job at the growing points and is starting to affect photosynthesis, at a time when the symptoms are not visible to the naked eye.</a:t>
            </a:r>
            <a:endParaRPr lang="en-GB" sz="900" b="1" smtClean="0">
              <a:latin typeface="Arial" pitchFamily="34" charset="0"/>
              <a:ea typeface="Calibri" pitchFamily="34" charset="0"/>
              <a:cs typeface="Arial" pitchFamily="34" charset="0"/>
            </a:endParaRPr>
          </a:p>
          <a:p>
            <a:pPr>
              <a:spcBef>
                <a:spcPct val="0"/>
              </a:spcBef>
            </a:pPr>
            <a:r>
              <a:rPr lang="en-GB" b="1" smtClean="0">
                <a:latin typeface="Arial" pitchFamily="34" charset="0"/>
                <a:ea typeface="Calibri" pitchFamily="34" charset="0"/>
                <a:cs typeface="Arial" pitchFamily="34" charset="0"/>
              </a:rPr>
              <a:t>The effects are visible through fluorescence before we can actually see them and explain reduced cultivation intervals as well as illustrating slow but thorough symptom development </a:t>
            </a:r>
            <a:endParaRPr lang="en-GB" sz="2800" b="1" smtClean="0">
              <a:latin typeface="Arial" pitchFamily="34" charset="0"/>
              <a:ea typeface="Calibri" pitchFamily="34" charset="0"/>
              <a:cs typeface="Arial" pitchFamily="34" charset="0"/>
            </a:endParaRPr>
          </a:p>
          <a:p>
            <a:pPr eaLnBrk="1" hangingPunct="1">
              <a:spcBef>
                <a:spcPct val="0"/>
              </a:spcBef>
            </a:pPr>
            <a:endParaRPr lang="en-GB" smtClean="0">
              <a:ea typeface="Calibri" pitchFamily="34" charset="0"/>
              <a:cs typeface="Arial" pitchFamily="34" charset="0"/>
            </a:endParaRPr>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B39055-1DB0-4AAC-9A78-76C749FB7CFF}"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835616-EFD0-4C06-A399-8268D2C31779}" type="slidenum">
              <a:rPr lang="de-DE" smtClean="0"/>
              <a:pPr fontAlgn="base">
                <a:spcBef>
                  <a:spcPct val="0"/>
                </a:spcBef>
                <a:spcAft>
                  <a:spcPct val="0"/>
                </a:spcAft>
                <a:defRPr/>
              </a:pPr>
              <a:t>9</a:t>
            </a:fld>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APE 1 was Cheminova 450g/l equivalent to Envision/Tangent  APE nominally 13% (Antwerp found only 9%)</a:t>
            </a:r>
          </a:p>
          <a:p>
            <a:pPr eaLnBrk="1" hangingPunct="1">
              <a:spcBef>
                <a:spcPct val="0"/>
              </a:spcBef>
            </a:pPr>
            <a:r>
              <a:rPr lang="en-GB" smtClean="0"/>
              <a:t>APE 2 was Cheminova 360g/l equivalent to Asteroid  8% APE (tested in Antwerp)</a:t>
            </a:r>
          </a:p>
          <a:p>
            <a:pPr eaLnBrk="1" hangingPunct="1">
              <a:spcBef>
                <a:spcPct val="0"/>
              </a:spcBef>
            </a:pPr>
            <a:r>
              <a:rPr lang="en-GB" smtClean="0"/>
              <a:t>Generic ETA was Glyfo TDI Q Chem representing poor formulation</a:t>
            </a:r>
          </a:p>
          <a:p>
            <a:pPr eaLnBrk="1" hangingPunct="1">
              <a:spcBef>
                <a:spcPct val="0"/>
              </a:spcBef>
            </a:pPr>
            <a:endParaRPr lang="en-GB" smtClean="0"/>
          </a:p>
        </p:txBody>
      </p:sp>
      <p:sp>
        <p:nvSpPr>
          <p:cNvPr id="77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86EEB5-96BB-4196-AAA4-9BA61532F6C6}" type="slidenum">
              <a:rPr lang="en-GB" smtClean="0"/>
              <a:pPr fontAlgn="base">
                <a:spcBef>
                  <a:spcPct val="0"/>
                </a:spcBef>
                <a:spcAft>
                  <a:spcPct val="0"/>
                </a:spcAft>
                <a:defRPr/>
              </a:pPr>
              <a:t>10</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bwMode="auto">
          <a:noFill/>
          <a:ln>
            <a:solidFill>
              <a:srgbClr val="000000"/>
            </a:solidFill>
            <a:miter lim="800000"/>
            <a:headEnd/>
            <a:tailEnd/>
          </a:ln>
        </p:spPr>
      </p:sp>
      <p:sp>
        <p:nvSpPr>
          <p:cNvPr id="5529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727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EC2339-33CD-4E00-A6BF-33ED7AE848C3}" type="slidenum">
              <a:rPr lang="de-DE" smtClean="0"/>
              <a:pPr fontAlgn="base">
                <a:spcBef>
                  <a:spcPct val="0"/>
                </a:spcBef>
                <a:spcAft>
                  <a:spcPct val="0"/>
                </a:spcAft>
                <a:defRPr/>
              </a:pPr>
              <a:t>11</a:t>
            </a:fld>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solidFill>
                  <a:srgbClr val="FF0000"/>
                </a:solidFill>
              </a:rPr>
              <a:t> Polysaccharides include starch and cellulose</a:t>
            </a:r>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5ED401-0405-4AA2-9F04-0C0FC4616DB2}" type="slidenum">
              <a:rPr lang="en-GB" smtClean="0"/>
              <a:pPr fontAlgn="base">
                <a:spcBef>
                  <a:spcPct val="0"/>
                </a:spcBef>
                <a:spcAft>
                  <a:spcPct val="0"/>
                </a:spcAft>
                <a:defRPr/>
              </a:pPr>
              <a:t>12</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bwMode="auto">
          <a:noFill/>
          <a:ln>
            <a:solidFill>
              <a:srgbClr val="000000"/>
            </a:solidFill>
            <a:miter lim="800000"/>
            <a:headEnd/>
            <a:tailEnd/>
          </a:ln>
        </p:spPr>
      </p:sp>
      <p:sp>
        <p:nvSpPr>
          <p:cNvPr id="5734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81924"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9B2E4E-839F-4D37-8312-EC7FC7AB0A71}" type="slidenum">
              <a:rPr lang="de-DE" smtClean="0"/>
              <a:pPr fontAlgn="base">
                <a:spcBef>
                  <a:spcPct val="0"/>
                </a:spcBef>
                <a:spcAft>
                  <a:spcPct val="0"/>
                </a:spcAft>
                <a:defRPr/>
              </a:pPr>
              <a:t>15</a:t>
            </a:fld>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bwMode="auto">
          <a:noFill/>
          <a:ln>
            <a:solidFill>
              <a:srgbClr val="000000"/>
            </a:solidFill>
            <a:miter lim="800000"/>
            <a:headEnd/>
            <a:tailEnd/>
          </a:ln>
        </p:spPr>
      </p:sp>
      <p:sp>
        <p:nvSpPr>
          <p:cNvPr id="5837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Foliennummernplatzhalter 3"/>
          <p:cNvSpPr>
            <a:spLocks noGrp="1"/>
          </p:cNvSpPr>
          <p:nvPr>
            <p:ph type="sldNum" sz="quarter" idx="5"/>
          </p:nvPr>
        </p:nvSpPr>
        <p:spPr/>
        <p:txBody>
          <a:bodyPr/>
          <a:lstStyle/>
          <a:p>
            <a:pPr>
              <a:defRPr/>
            </a:pPr>
            <a:fld id="{96B8EE14-546E-4742-8297-94C352C1E12A}" type="slidenum">
              <a:rPr lang="de-DE" smtClean="0"/>
              <a:pPr>
                <a:defRPr/>
              </a:pPr>
              <a:t>16</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bwMode="auto">
          <a:noFill/>
          <a:ln>
            <a:solidFill>
              <a:srgbClr val="000000"/>
            </a:solidFill>
            <a:miter lim="800000"/>
            <a:headEnd/>
            <a:tailEnd/>
          </a:ln>
        </p:spPr>
      </p:sp>
      <p:sp>
        <p:nvSpPr>
          <p:cNvPr id="5939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Foliennummernplatzhalter 3"/>
          <p:cNvSpPr>
            <a:spLocks noGrp="1"/>
          </p:cNvSpPr>
          <p:nvPr>
            <p:ph type="sldNum" sz="quarter" idx="5"/>
          </p:nvPr>
        </p:nvSpPr>
        <p:spPr/>
        <p:txBody>
          <a:bodyPr/>
          <a:lstStyle/>
          <a:p>
            <a:pPr>
              <a:defRPr/>
            </a:pPr>
            <a:fld id="{CB4889CA-6D6D-4A9D-AF4D-66D8BF14C864}" type="slidenum">
              <a:rPr lang="de-DE" smtClean="0"/>
              <a:pPr>
                <a:defRPr/>
              </a:pPr>
              <a:t>17</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0.jpe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2.png"/><Relationship Id="rId9"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0.jpe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0.jpe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2.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0.jpe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2.png"/><Relationship Id="rId9"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eite">
    <p:spTree>
      <p:nvGrpSpPr>
        <p:cNvPr id="1" name=""/>
        <p:cNvGrpSpPr/>
        <p:nvPr/>
      </p:nvGrpSpPr>
      <p:grpSpPr>
        <a:xfrm>
          <a:off x="0" y="0"/>
          <a:ext cx="0" cy="0"/>
          <a:chOff x="0" y="0"/>
          <a:chExt cx="0" cy="0"/>
        </a:xfrm>
      </p:grpSpPr>
      <p:cxnSp>
        <p:nvCxnSpPr>
          <p:cNvPr id="4" name="Gerade Verbindung 7"/>
          <p:cNvCxnSpPr/>
          <p:nvPr userDrawn="1"/>
        </p:nvCxnSpPr>
        <p:spPr>
          <a:xfrm>
            <a:off x="414338" y="2833688"/>
            <a:ext cx="8729662" cy="11112"/>
          </a:xfrm>
          <a:prstGeom prst="line">
            <a:avLst/>
          </a:prstGeom>
          <a:ln w="22225">
            <a:solidFill>
              <a:srgbClr val="EB691C"/>
            </a:solidFill>
            <a:prstDash val="sysDot"/>
          </a:ln>
        </p:spPr>
        <p:style>
          <a:lnRef idx="1">
            <a:schemeClr val="accent1"/>
          </a:lnRef>
          <a:fillRef idx="0">
            <a:schemeClr val="accent1"/>
          </a:fillRef>
          <a:effectRef idx="0">
            <a:schemeClr val="accent1"/>
          </a:effectRef>
          <a:fontRef idx="minor">
            <a:schemeClr val="tx1"/>
          </a:fontRef>
        </p:style>
      </p:cxnSp>
      <p:sp>
        <p:nvSpPr>
          <p:cNvPr id="7" name="Titel 1"/>
          <p:cNvSpPr>
            <a:spLocks noGrp="1"/>
          </p:cNvSpPr>
          <p:nvPr>
            <p:ph type="ctrTitle"/>
          </p:nvPr>
        </p:nvSpPr>
        <p:spPr>
          <a:xfrm>
            <a:off x="251520" y="1851670"/>
            <a:ext cx="7560840" cy="873699"/>
          </a:xfrm>
          <a:prstGeom prst="rect">
            <a:avLst/>
          </a:prstGeom>
        </p:spPr>
        <p:txBody>
          <a:bodyPr>
            <a:noAutofit/>
          </a:bodyPr>
          <a:lstStyle>
            <a:lvl1pPr algn="l">
              <a:defRPr sz="6800" b="1" baseline="0">
                <a:solidFill>
                  <a:schemeClr val="bg1"/>
                </a:solidFill>
                <a:latin typeface="Arial" pitchFamily="34" charset="0"/>
                <a:cs typeface="Arial" pitchFamily="34" charset="0"/>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53639" y="2869633"/>
            <a:ext cx="7270689" cy="431800"/>
          </a:xfrm>
          <a:prstGeom prst="rect">
            <a:avLst/>
          </a:prstGeom>
        </p:spPr>
        <p:txBody>
          <a:bodyPr/>
          <a:lstStyle>
            <a:lvl1pPr marL="0" indent="0">
              <a:buNone/>
              <a:defRPr sz="3200" baseline="0">
                <a:solidFill>
                  <a:schemeClr val="bg1"/>
                </a:solidFill>
              </a:defRPr>
            </a:lvl1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pic>
        <p:nvPicPr>
          <p:cNvPr id="3" name="Grafik 3"/>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5" name="Medienplatzhalter 4"/>
          <p:cNvSpPr>
            <a:spLocks noGrp="1"/>
          </p:cNvSpPr>
          <p:nvPr>
            <p:ph type="media" sz="quarter" idx="10"/>
          </p:nvPr>
        </p:nvSpPr>
        <p:spPr>
          <a:xfrm>
            <a:off x="0" y="0"/>
            <a:ext cx="9144000" cy="5143500"/>
          </a:xfrm>
          <a:prstGeom prst="rect">
            <a:avLst/>
          </a:prstGeom>
        </p:spPr>
        <p:txBody>
          <a:bodyPr/>
          <a:lstStyle/>
          <a:p>
            <a:pPr lvl="0"/>
            <a:endParaRPr lang="de-DE"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seite">
    <p:spTree>
      <p:nvGrpSpPr>
        <p:cNvPr id="1" name=""/>
        <p:cNvGrpSpPr/>
        <p:nvPr/>
      </p:nvGrpSpPr>
      <p:grpSpPr>
        <a:xfrm>
          <a:off x="0" y="0"/>
          <a:ext cx="0" cy="0"/>
          <a:chOff x="0" y="0"/>
          <a:chExt cx="0" cy="0"/>
        </a:xfrm>
      </p:grpSpPr>
      <p:cxnSp>
        <p:nvCxnSpPr>
          <p:cNvPr id="4" name="Gerade Verbindung 7"/>
          <p:cNvCxnSpPr/>
          <p:nvPr userDrawn="1"/>
        </p:nvCxnSpPr>
        <p:spPr>
          <a:xfrm>
            <a:off x="414338" y="2833688"/>
            <a:ext cx="8729662" cy="11112"/>
          </a:xfrm>
          <a:prstGeom prst="line">
            <a:avLst/>
          </a:prstGeom>
          <a:ln w="22225">
            <a:solidFill>
              <a:srgbClr val="EB691C"/>
            </a:solidFill>
            <a:prstDash val="sysDot"/>
          </a:ln>
        </p:spPr>
        <p:style>
          <a:lnRef idx="1">
            <a:schemeClr val="accent1"/>
          </a:lnRef>
          <a:fillRef idx="0">
            <a:schemeClr val="accent1"/>
          </a:fillRef>
          <a:effectRef idx="0">
            <a:schemeClr val="accent1"/>
          </a:effectRef>
          <a:fontRef idx="minor">
            <a:schemeClr val="tx1"/>
          </a:fontRef>
        </p:style>
      </p:cxnSp>
      <p:sp>
        <p:nvSpPr>
          <p:cNvPr id="7" name="Titel 1"/>
          <p:cNvSpPr>
            <a:spLocks noGrp="1"/>
          </p:cNvSpPr>
          <p:nvPr>
            <p:ph type="ctrTitle"/>
          </p:nvPr>
        </p:nvSpPr>
        <p:spPr>
          <a:xfrm>
            <a:off x="251520" y="1851670"/>
            <a:ext cx="7560840" cy="873699"/>
          </a:xfrm>
          <a:prstGeom prst="rect">
            <a:avLst/>
          </a:prstGeom>
        </p:spPr>
        <p:txBody>
          <a:bodyPr>
            <a:noAutofit/>
          </a:bodyPr>
          <a:lstStyle>
            <a:lvl1pPr algn="l">
              <a:defRPr sz="6800" b="1" baseline="0">
                <a:solidFill>
                  <a:schemeClr val="bg1"/>
                </a:solidFill>
                <a:latin typeface="Arial" pitchFamily="34" charset="0"/>
                <a:cs typeface="Arial" pitchFamily="34" charset="0"/>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53639" y="2869633"/>
            <a:ext cx="7270689" cy="431800"/>
          </a:xfrm>
          <a:prstGeom prst="rect">
            <a:avLst/>
          </a:prstGeom>
        </p:spPr>
        <p:txBody>
          <a:bodyPr/>
          <a:lstStyle>
            <a:lvl1pPr marL="0" indent="0">
              <a:buNone/>
              <a:defRPr sz="3200" baseline="0">
                <a:solidFill>
                  <a:schemeClr val="bg1"/>
                </a:solidFill>
                <a:latin typeface="Arial" pitchFamily="34" charset="0"/>
                <a:cs typeface="Arial" pitchFamily="34" charset="0"/>
              </a:defRPr>
            </a:lvl1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4" name="Grafik 1"/>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cxnSp>
        <p:nvCxnSpPr>
          <p:cNvPr id="5" name="Gerade Verbindung 20"/>
          <p:cNvCxnSpPr/>
          <p:nvPr userDrawn="1"/>
        </p:nvCxnSpPr>
        <p:spPr>
          <a:xfrm>
            <a:off x="5795963" y="771525"/>
            <a:ext cx="3455987" cy="0"/>
          </a:xfrm>
          <a:prstGeom prst="line">
            <a:avLst/>
          </a:prstGeom>
          <a:ln w="22225">
            <a:solidFill>
              <a:srgbClr val="EB691C"/>
            </a:solidFill>
            <a:prstDash val="sysDot"/>
          </a:ln>
        </p:spPr>
        <p:style>
          <a:lnRef idx="1">
            <a:schemeClr val="accent1"/>
          </a:lnRef>
          <a:fillRef idx="0">
            <a:schemeClr val="accent1"/>
          </a:fillRef>
          <a:effectRef idx="0">
            <a:schemeClr val="accent1"/>
          </a:effectRef>
          <a:fontRef idx="minor">
            <a:schemeClr val="tx1"/>
          </a:fontRef>
        </p:style>
      </p:cxnSp>
      <p:cxnSp>
        <p:nvCxnSpPr>
          <p:cNvPr id="6" name="Gerade Verbindung 22"/>
          <p:cNvCxnSpPr/>
          <p:nvPr userDrawn="1"/>
        </p:nvCxnSpPr>
        <p:spPr>
          <a:xfrm>
            <a:off x="5807075" y="461963"/>
            <a:ext cx="0" cy="306387"/>
          </a:xfrm>
          <a:prstGeom prst="line">
            <a:avLst/>
          </a:prstGeom>
          <a:ln w="22225">
            <a:solidFill>
              <a:srgbClr val="EB691C"/>
            </a:solidFill>
            <a:prstDash val="sysDot"/>
          </a:ln>
        </p:spPr>
        <p:style>
          <a:lnRef idx="1">
            <a:schemeClr val="accent1"/>
          </a:lnRef>
          <a:fillRef idx="0">
            <a:schemeClr val="accent1"/>
          </a:fillRef>
          <a:effectRef idx="0">
            <a:schemeClr val="accent1"/>
          </a:effectRef>
          <a:fontRef idx="minor">
            <a:schemeClr val="tx1"/>
          </a:fontRef>
        </p:style>
      </p:cxnSp>
      <p:pic>
        <p:nvPicPr>
          <p:cNvPr id="7" name="Grafik 13"/>
          <p:cNvPicPr>
            <a:picLocks noChangeAspect="1"/>
          </p:cNvPicPr>
          <p:nvPr userDrawn="1"/>
        </p:nvPicPr>
        <p:blipFill>
          <a:blip r:embed="rId3"/>
          <a:srcRect/>
          <a:stretch>
            <a:fillRect/>
          </a:stretch>
        </p:blipFill>
        <p:spPr bwMode="auto">
          <a:xfrm>
            <a:off x="323850" y="195263"/>
            <a:ext cx="1008063" cy="447675"/>
          </a:xfrm>
          <a:prstGeom prst="rect">
            <a:avLst/>
          </a:prstGeom>
          <a:noFill/>
          <a:ln w="9525">
            <a:noFill/>
            <a:miter lim="800000"/>
            <a:headEnd/>
            <a:tailEnd/>
          </a:ln>
        </p:spPr>
      </p:pic>
      <p:pic>
        <p:nvPicPr>
          <p:cNvPr id="9" name="Grafik 12"/>
          <p:cNvPicPr>
            <a:picLocks noChangeAspect="1"/>
          </p:cNvPicPr>
          <p:nvPr userDrawn="1"/>
        </p:nvPicPr>
        <p:blipFill>
          <a:blip r:embed="rId4"/>
          <a:srcRect/>
          <a:stretch>
            <a:fillRect/>
          </a:stretch>
        </p:blipFill>
        <p:spPr bwMode="auto">
          <a:xfrm>
            <a:off x="7596188" y="195263"/>
            <a:ext cx="504825" cy="504825"/>
          </a:xfrm>
          <a:prstGeom prst="rect">
            <a:avLst/>
          </a:prstGeom>
          <a:noFill/>
          <a:ln w="9525">
            <a:noFill/>
            <a:miter lim="800000"/>
            <a:headEnd/>
            <a:tailEnd/>
          </a:ln>
        </p:spPr>
      </p:pic>
      <p:pic>
        <p:nvPicPr>
          <p:cNvPr id="11" name="Grafik 14"/>
          <p:cNvPicPr>
            <a:picLocks noChangeAspect="1"/>
          </p:cNvPicPr>
          <p:nvPr userDrawn="1"/>
        </p:nvPicPr>
        <p:blipFill>
          <a:blip r:embed="rId5"/>
          <a:srcRect/>
          <a:stretch>
            <a:fillRect/>
          </a:stretch>
        </p:blipFill>
        <p:spPr bwMode="auto">
          <a:xfrm>
            <a:off x="8388350" y="195263"/>
            <a:ext cx="504825" cy="504825"/>
          </a:xfrm>
          <a:prstGeom prst="rect">
            <a:avLst/>
          </a:prstGeom>
          <a:noFill/>
          <a:ln w="9525">
            <a:noFill/>
            <a:miter lim="800000"/>
            <a:headEnd/>
            <a:tailEnd/>
          </a:ln>
        </p:spPr>
      </p:pic>
      <p:pic>
        <p:nvPicPr>
          <p:cNvPr id="12" name="Grafik 15"/>
          <p:cNvPicPr>
            <a:picLocks noChangeAspect="1"/>
          </p:cNvPicPr>
          <p:nvPr userDrawn="1"/>
        </p:nvPicPr>
        <p:blipFill>
          <a:blip r:embed="rId6"/>
          <a:srcRect/>
          <a:stretch>
            <a:fillRect/>
          </a:stretch>
        </p:blipFill>
        <p:spPr bwMode="auto">
          <a:xfrm>
            <a:off x="6804025" y="195263"/>
            <a:ext cx="504825" cy="504825"/>
          </a:xfrm>
          <a:prstGeom prst="rect">
            <a:avLst/>
          </a:prstGeom>
          <a:noFill/>
          <a:ln w="9525">
            <a:noFill/>
            <a:miter lim="800000"/>
            <a:headEnd/>
            <a:tailEnd/>
          </a:ln>
        </p:spPr>
      </p:pic>
      <p:pic>
        <p:nvPicPr>
          <p:cNvPr id="13" name="Grafik 21"/>
          <p:cNvPicPr>
            <a:picLocks noChangeAspect="1"/>
          </p:cNvPicPr>
          <p:nvPr userDrawn="1"/>
        </p:nvPicPr>
        <p:blipFill>
          <a:blip r:embed="rId7"/>
          <a:srcRect/>
          <a:stretch>
            <a:fillRect/>
          </a:stretch>
        </p:blipFill>
        <p:spPr bwMode="auto">
          <a:xfrm>
            <a:off x="6011863" y="195263"/>
            <a:ext cx="504825" cy="504825"/>
          </a:xfrm>
          <a:prstGeom prst="rect">
            <a:avLst/>
          </a:prstGeom>
          <a:noFill/>
          <a:ln w="9525">
            <a:noFill/>
            <a:miter lim="800000"/>
            <a:headEnd/>
            <a:tailEnd/>
          </a:ln>
        </p:spPr>
      </p:pic>
      <p:sp>
        <p:nvSpPr>
          <p:cNvPr id="8" name="Textplatzhalter 7"/>
          <p:cNvSpPr>
            <a:spLocks noGrp="1"/>
          </p:cNvSpPr>
          <p:nvPr>
            <p:ph type="body" sz="quarter" idx="13"/>
          </p:nvPr>
        </p:nvSpPr>
        <p:spPr>
          <a:xfrm>
            <a:off x="198000" y="1491630"/>
            <a:ext cx="8784976" cy="2447925"/>
          </a:xfrm>
          <a:prstGeom prst="rect">
            <a:avLst/>
          </a:prstGeom>
        </p:spPr>
        <p:txBody>
          <a:bodyPr/>
          <a:lstStyle>
            <a:lvl1pPr marL="268288" indent="-268288" defTabSz="776288">
              <a:buClr>
                <a:srgbClr val="EB691C"/>
              </a:buClr>
              <a:buSzPct val="100000"/>
              <a:buFontTx/>
              <a:buBlip>
                <a:blip r:embed="rId8"/>
              </a:buBlip>
              <a:tabLst>
                <a:tab pos="92075" algn="l"/>
                <a:tab pos="2955925" algn="l"/>
                <a:tab pos="3500438" algn="l"/>
              </a:tabLst>
              <a:defRPr sz="1600" b="1">
                <a:solidFill>
                  <a:schemeClr val="bg1"/>
                </a:solidFill>
                <a:latin typeface="Arial" pitchFamily="34" charset="0"/>
                <a:cs typeface="Arial" pitchFamily="34" charset="0"/>
              </a:defRPr>
            </a:lvl1pPr>
            <a:lvl2pPr marL="442913" indent="-174625" defTabSz="776288">
              <a:buClr>
                <a:srgbClr val="EB691C"/>
              </a:buClr>
              <a:buSzPct val="100000"/>
              <a:buFontTx/>
              <a:buBlip>
                <a:blip r:embed="rId9"/>
              </a:buBlip>
              <a:tabLst>
                <a:tab pos="2955925" algn="l"/>
                <a:tab pos="3500438" algn="l"/>
              </a:tabLst>
              <a:defRPr sz="1400">
                <a:solidFill>
                  <a:schemeClr val="bg1"/>
                </a:solidFill>
                <a:latin typeface="Arial" pitchFamily="34" charset="0"/>
                <a:cs typeface="Arial" pitchFamily="34" charset="0"/>
              </a:defRPr>
            </a:lvl2pPr>
            <a:lvl3pPr marL="646113" indent="-203200" defTabSz="776288">
              <a:buClrTx/>
              <a:buSzPct val="100000"/>
              <a:buFont typeface="Arial" pitchFamily="34" charset="0"/>
              <a:buChar char="•"/>
              <a:tabLst>
                <a:tab pos="2955925" algn="l"/>
                <a:tab pos="3500438" algn="l"/>
              </a:tabLst>
              <a:defRPr sz="1400">
                <a:solidFill>
                  <a:schemeClr val="bg1"/>
                </a:solidFill>
                <a:latin typeface="Arial" pitchFamily="34" charset="0"/>
                <a:cs typeface="Arial" pitchFamily="34" charset="0"/>
              </a:defRPr>
            </a:lvl3pPr>
            <a:lvl4pPr marL="819150" indent="-190500" defTabSz="776288">
              <a:buClrTx/>
              <a:buSzPct val="100000"/>
              <a:buFont typeface="Arial" pitchFamily="34" charset="0"/>
              <a:buChar char="•"/>
              <a:tabLst>
                <a:tab pos="2955925" algn="l"/>
                <a:tab pos="3500438" algn="l"/>
              </a:tabLst>
              <a:defRPr sz="1400">
                <a:solidFill>
                  <a:schemeClr val="bg1"/>
                </a:solidFill>
                <a:latin typeface="Arial" pitchFamily="34" charset="0"/>
                <a:cs typeface="Arial" pitchFamily="34" charset="0"/>
              </a:defRPr>
            </a:lvl4pPr>
            <a:lvl5pPr marL="1006475" indent="-203200" defTabSz="776288">
              <a:buClrTx/>
              <a:buSzPct val="100000"/>
              <a:buFont typeface="Arial" pitchFamily="34" charset="0"/>
              <a:buChar char="•"/>
              <a:tabLst>
                <a:tab pos="2955925" algn="l"/>
                <a:tab pos="3500438" algn="l"/>
              </a:tabLst>
              <a:defRPr sz="1400">
                <a:solidFill>
                  <a:schemeClr val="bg1"/>
                </a:solidFill>
                <a:latin typeface="Arial" pitchFamily="34" charset="0"/>
                <a:cs typeface="Arial"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0" name="Textplatzhalter 9"/>
          <p:cNvSpPr>
            <a:spLocks noGrp="1"/>
          </p:cNvSpPr>
          <p:nvPr>
            <p:ph type="body" sz="quarter" idx="14"/>
          </p:nvPr>
        </p:nvSpPr>
        <p:spPr>
          <a:xfrm>
            <a:off x="196102" y="843558"/>
            <a:ext cx="8768386" cy="648072"/>
          </a:xfrm>
          <a:prstGeom prst="rect">
            <a:avLst/>
          </a:prstGeom>
        </p:spPr>
        <p:txBody>
          <a:bodyPr/>
          <a:lstStyle>
            <a:lvl1pPr marL="0" indent="0">
              <a:buFontTx/>
              <a:buNone/>
              <a:defRPr sz="3200" b="1">
                <a:solidFill>
                  <a:schemeClr val="bg1"/>
                </a:solidFill>
                <a:latin typeface="Arial" pitchFamily="34" charset="0"/>
                <a:cs typeface="Arial" pitchFamily="34" charset="0"/>
              </a:defRPr>
            </a:lvl1pPr>
          </a:lstStyle>
          <a:p>
            <a:pPr lvl="0"/>
            <a:r>
              <a:rPr lang="de-DE" dirty="0" smtClean="0"/>
              <a:t>Textmasterformat bearbeiten</a:t>
            </a:r>
          </a:p>
        </p:txBody>
      </p:sp>
      <p:sp>
        <p:nvSpPr>
          <p:cNvPr id="14" name="Foliennummernplatzhalter 5"/>
          <p:cNvSpPr>
            <a:spLocks noGrp="1"/>
          </p:cNvSpPr>
          <p:nvPr>
            <p:ph type="sldNum" sz="quarter" idx="15"/>
          </p:nvPr>
        </p:nvSpPr>
        <p:spPr>
          <a:xfrm>
            <a:off x="6975475" y="4818063"/>
            <a:ext cx="2133600" cy="274637"/>
          </a:xfrm>
          <a:prstGeom prst="rect">
            <a:avLst/>
          </a:prstGeom>
        </p:spPr>
        <p:txBody>
          <a:bodyPr/>
          <a:lstStyle>
            <a:lvl1pPr algn="r" fontAlgn="auto">
              <a:spcBef>
                <a:spcPts val="0"/>
              </a:spcBef>
              <a:spcAft>
                <a:spcPts val="0"/>
              </a:spcAft>
              <a:defRPr sz="1200">
                <a:solidFill>
                  <a:schemeClr val="tx1">
                    <a:lumMod val="50000"/>
                    <a:lumOff val="50000"/>
                  </a:schemeClr>
                </a:solidFill>
                <a:latin typeface="Arial" pitchFamily="34" charset="0"/>
                <a:cs typeface="Arial" pitchFamily="34" charset="0"/>
              </a:defRPr>
            </a:lvl1pPr>
          </a:lstStyle>
          <a:p>
            <a:pPr>
              <a:defRPr/>
            </a:pPr>
            <a:fld id="{7F9E1EE5-BEE6-4A99-824A-B22CEFFE9FE0}" type="slidenum">
              <a:rPr lang="de-DE"/>
              <a:pPr>
                <a:defRPr/>
              </a:pPr>
              <a:t>‹#›</a:t>
            </a:fld>
            <a:endParaRPr lang="de-D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pic>
        <p:nvPicPr>
          <p:cNvPr id="5" name="Grafik 18"/>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cxnSp>
        <p:nvCxnSpPr>
          <p:cNvPr id="6" name="Gerade Verbindung 19"/>
          <p:cNvCxnSpPr/>
          <p:nvPr userDrawn="1"/>
        </p:nvCxnSpPr>
        <p:spPr>
          <a:xfrm>
            <a:off x="5795963" y="771525"/>
            <a:ext cx="3455987" cy="0"/>
          </a:xfrm>
          <a:prstGeom prst="line">
            <a:avLst/>
          </a:prstGeom>
          <a:ln w="22225">
            <a:solidFill>
              <a:srgbClr val="EB691C"/>
            </a:solidFill>
            <a:prstDash val="sysDot"/>
          </a:ln>
        </p:spPr>
        <p:style>
          <a:lnRef idx="1">
            <a:schemeClr val="accent1"/>
          </a:lnRef>
          <a:fillRef idx="0">
            <a:schemeClr val="accent1"/>
          </a:fillRef>
          <a:effectRef idx="0">
            <a:schemeClr val="accent1"/>
          </a:effectRef>
          <a:fontRef idx="minor">
            <a:schemeClr val="tx1"/>
          </a:fontRef>
        </p:style>
      </p:cxnSp>
      <p:cxnSp>
        <p:nvCxnSpPr>
          <p:cNvPr id="8" name="Gerade Verbindung 20"/>
          <p:cNvCxnSpPr/>
          <p:nvPr userDrawn="1"/>
        </p:nvCxnSpPr>
        <p:spPr>
          <a:xfrm>
            <a:off x="5807075" y="461963"/>
            <a:ext cx="0" cy="306387"/>
          </a:xfrm>
          <a:prstGeom prst="line">
            <a:avLst/>
          </a:prstGeom>
          <a:ln w="22225">
            <a:solidFill>
              <a:srgbClr val="EB691C"/>
            </a:solidFill>
            <a:prstDash val="sysDot"/>
          </a:ln>
        </p:spPr>
        <p:style>
          <a:lnRef idx="1">
            <a:schemeClr val="accent1"/>
          </a:lnRef>
          <a:fillRef idx="0">
            <a:schemeClr val="accent1"/>
          </a:fillRef>
          <a:effectRef idx="0">
            <a:schemeClr val="accent1"/>
          </a:effectRef>
          <a:fontRef idx="minor">
            <a:schemeClr val="tx1"/>
          </a:fontRef>
        </p:style>
      </p:cxnSp>
      <p:pic>
        <p:nvPicPr>
          <p:cNvPr id="9" name="Grafik 22"/>
          <p:cNvPicPr>
            <a:picLocks noChangeAspect="1"/>
          </p:cNvPicPr>
          <p:nvPr userDrawn="1"/>
        </p:nvPicPr>
        <p:blipFill>
          <a:blip r:embed="rId3"/>
          <a:srcRect/>
          <a:stretch>
            <a:fillRect/>
          </a:stretch>
        </p:blipFill>
        <p:spPr bwMode="auto">
          <a:xfrm>
            <a:off x="323850" y="195263"/>
            <a:ext cx="1008063" cy="447675"/>
          </a:xfrm>
          <a:prstGeom prst="rect">
            <a:avLst/>
          </a:prstGeom>
          <a:noFill/>
          <a:ln w="9525">
            <a:noFill/>
            <a:miter lim="800000"/>
            <a:headEnd/>
            <a:tailEnd/>
          </a:ln>
        </p:spPr>
      </p:pic>
      <p:pic>
        <p:nvPicPr>
          <p:cNvPr id="10" name="Grafik 17"/>
          <p:cNvPicPr>
            <a:picLocks noChangeAspect="1"/>
          </p:cNvPicPr>
          <p:nvPr userDrawn="1"/>
        </p:nvPicPr>
        <p:blipFill>
          <a:blip r:embed="rId4"/>
          <a:srcRect/>
          <a:stretch>
            <a:fillRect/>
          </a:stretch>
        </p:blipFill>
        <p:spPr bwMode="auto">
          <a:xfrm>
            <a:off x="7596188" y="195263"/>
            <a:ext cx="504825" cy="504825"/>
          </a:xfrm>
          <a:prstGeom prst="rect">
            <a:avLst/>
          </a:prstGeom>
          <a:noFill/>
          <a:ln w="9525">
            <a:noFill/>
            <a:miter lim="800000"/>
            <a:headEnd/>
            <a:tailEnd/>
          </a:ln>
        </p:spPr>
      </p:pic>
      <p:pic>
        <p:nvPicPr>
          <p:cNvPr id="11" name="Grafik 21"/>
          <p:cNvPicPr>
            <a:picLocks noChangeAspect="1"/>
          </p:cNvPicPr>
          <p:nvPr userDrawn="1"/>
        </p:nvPicPr>
        <p:blipFill>
          <a:blip r:embed="rId5"/>
          <a:srcRect/>
          <a:stretch>
            <a:fillRect/>
          </a:stretch>
        </p:blipFill>
        <p:spPr bwMode="auto">
          <a:xfrm>
            <a:off x="8388350" y="195263"/>
            <a:ext cx="504825" cy="504825"/>
          </a:xfrm>
          <a:prstGeom prst="rect">
            <a:avLst/>
          </a:prstGeom>
          <a:noFill/>
          <a:ln w="9525">
            <a:noFill/>
            <a:miter lim="800000"/>
            <a:headEnd/>
            <a:tailEnd/>
          </a:ln>
        </p:spPr>
      </p:pic>
      <p:pic>
        <p:nvPicPr>
          <p:cNvPr id="12" name="Grafik 23"/>
          <p:cNvPicPr>
            <a:picLocks noChangeAspect="1"/>
          </p:cNvPicPr>
          <p:nvPr userDrawn="1"/>
        </p:nvPicPr>
        <p:blipFill>
          <a:blip r:embed="rId6"/>
          <a:srcRect/>
          <a:stretch>
            <a:fillRect/>
          </a:stretch>
        </p:blipFill>
        <p:spPr bwMode="auto">
          <a:xfrm>
            <a:off x="6804025" y="195263"/>
            <a:ext cx="504825" cy="504825"/>
          </a:xfrm>
          <a:prstGeom prst="rect">
            <a:avLst/>
          </a:prstGeom>
          <a:noFill/>
          <a:ln w="9525">
            <a:noFill/>
            <a:miter lim="800000"/>
            <a:headEnd/>
            <a:tailEnd/>
          </a:ln>
        </p:spPr>
      </p:pic>
      <p:pic>
        <p:nvPicPr>
          <p:cNvPr id="14" name="Grafik 24"/>
          <p:cNvPicPr>
            <a:picLocks noChangeAspect="1"/>
          </p:cNvPicPr>
          <p:nvPr userDrawn="1"/>
        </p:nvPicPr>
        <p:blipFill>
          <a:blip r:embed="rId7"/>
          <a:srcRect/>
          <a:stretch>
            <a:fillRect/>
          </a:stretch>
        </p:blipFill>
        <p:spPr bwMode="auto">
          <a:xfrm>
            <a:off x="6011863" y="195263"/>
            <a:ext cx="504825" cy="504825"/>
          </a:xfrm>
          <a:prstGeom prst="rect">
            <a:avLst/>
          </a:prstGeom>
          <a:noFill/>
          <a:ln w="9525">
            <a:noFill/>
            <a:miter lim="800000"/>
            <a:headEnd/>
            <a:tailEnd/>
          </a:ln>
        </p:spPr>
      </p:pic>
      <p:sp>
        <p:nvSpPr>
          <p:cNvPr id="3" name="Bildplatzhalter 2"/>
          <p:cNvSpPr>
            <a:spLocks noGrp="1"/>
          </p:cNvSpPr>
          <p:nvPr>
            <p:ph type="pic" sz="quarter" idx="15"/>
          </p:nvPr>
        </p:nvSpPr>
        <p:spPr>
          <a:xfrm>
            <a:off x="179512" y="1923678"/>
            <a:ext cx="4752528" cy="2808660"/>
          </a:xfrm>
          <a:prstGeom prst="rect">
            <a:avLst/>
          </a:prstGeom>
        </p:spPr>
        <p:txBody>
          <a:bodyPr/>
          <a:lstStyle/>
          <a:p>
            <a:pPr lvl="0"/>
            <a:endParaRPr lang="de-DE" noProof="0" dirty="0"/>
          </a:p>
        </p:txBody>
      </p:sp>
      <p:sp>
        <p:nvSpPr>
          <p:cNvPr id="7" name="Textplatzhalter 9"/>
          <p:cNvSpPr>
            <a:spLocks noGrp="1"/>
          </p:cNvSpPr>
          <p:nvPr>
            <p:ph type="body" sz="quarter" idx="14"/>
          </p:nvPr>
        </p:nvSpPr>
        <p:spPr>
          <a:xfrm>
            <a:off x="196102" y="843558"/>
            <a:ext cx="8768386" cy="792162"/>
          </a:xfrm>
          <a:prstGeom prst="rect">
            <a:avLst/>
          </a:prstGeom>
        </p:spPr>
        <p:txBody>
          <a:bodyPr/>
          <a:lstStyle>
            <a:lvl1pPr marL="0" indent="0">
              <a:buFontTx/>
              <a:buNone/>
              <a:defRPr sz="3200" b="1">
                <a:solidFill>
                  <a:schemeClr val="bg1"/>
                </a:solidFill>
                <a:latin typeface="Arial" pitchFamily="34" charset="0"/>
                <a:cs typeface="Arial" pitchFamily="34" charset="0"/>
              </a:defRPr>
            </a:lvl1pPr>
          </a:lstStyle>
          <a:p>
            <a:pPr lvl="0"/>
            <a:r>
              <a:rPr lang="de-DE" dirty="0" smtClean="0"/>
              <a:t>Textmasterformat bearbeiten</a:t>
            </a:r>
          </a:p>
        </p:txBody>
      </p:sp>
      <p:sp>
        <p:nvSpPr>
          <p:cNvPr id="13" name="Textplatzhalter 12"/>
          <p:cNvSpPr>
            <a:spLocks noGrp="1"/>
          </p:cNvSpPr>
          <p:nvPr>
            <p:ph type="body" sz="quarter" idx="16"/>
          </p:nvPr>
        </p:nvSpPr>
        <p:spPr>
          <a:xfrm>
            <a:off x="5148263" y="1924050"/>
            <a:ext cx="3744912" cy="2808288"/>
          </a:xfrm>
          <a:prstGeom prst="rect">
            <a:avLst/>
          </a:prstGeom>
        </p:spPr>
        <p:txBody>
          <a:bodyPr/>
          <a:lstStyle>
            <a:lvl1pPr marL="0" indent="0">
              <a:buNone/>
              <a:defRPr sz="1400" b="1">
                <a:solidFill>
                  <a:schemeClr val="bg1"/>
                </a:solidFill>
                <a:latin typeface="Arial" pitchFamily="34" charset="0"/>
                <a:cs typeface="Arial" pitchFamily="34" charset="0"/>
              </a:defRPr>
            </a:lvl1pPr>
            <a:lvl2pPr marL="0" indent="0" defTabSz="184150">
              <a:buNone/>
              <a:defRPr sz="1400">
                <a:solidFill>
                  <a:schemeClr val="bg1"/>
                </a:solidFill>
                <a:latin typeface="Arial" pitchFamily="34" charset="0"/>
                <a:cs typeface="Arial" pitchFamily="34" charset="0"/>
              </a:defRPr>
            </a:lvl2pPr>
            <a:lvl3pPr marL="914400" indent="-914400" defTabSz="184150">
              <a:buNone/>
              <a:defRPr sz="1400">
                <a:solidFill>
                  <a:schemeClr val="bg1"/>
                </a:solidFill>
                <a:latin typeface="Arial" pitchFamily="34" charset="0"/>
                <a:cs typeface="Arial" pitchFamily="34" charset="0"/>
              </a:defRPr>
            </a:lvl3pPr>
            <a:lvl4pPr marL="1371600" indent="-1371600" defTabSz="184150">
              <a:buNone/>
              <a:defRPr sz="1400">
                <a:solidFill>
                  <a:schemeClr val="bg1"/>
                </a:solidFill>
                <a:latin typeface="Arial" pitchFamily="34" charset="0"/>
                <a:cs typeface="Arial" pitchFamily="34" charset="0"/>
              </a:defRPr>
            </a:lvl4pPr>
            <a:lvl5pPr marL="1828800" indent="-1828800" defTabSz="184150">
              <a:buNone/>
              <a:tabLst>
                <a:tab pos="1700213" algn="l"/>
              </a:tabLst>
              <a:defRPr sz="1400">
                <a:solidFill>
                  <a:schemeClr val="bg1"/>
                </a:solidFill>
                <a:latin typeface="Arial" pitchFamily="34" charset="0"/>
                <a:cs typeface="Arial"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5" name="Foliennummernplatzhalter 5"/>
          <p:cNvSpPr>
            <a:spLocks noGrp="1"/>
          </p:cNvSpPr>
          <p:nvPr>
            <p:ph type="sldNum" sz="quarter" idx="17"/>
          </p:nvPr>
        </p:nvSpPr>
        <p:spPr>
          <a:xfrm>
            <a:off x="6975475" y="4818063"/>
            <a:ext cx="2133600" cy="274637"/>
          </a:xfrm>
          <a:prstGeom prst="rect">
            <a:avLst/>
          </a:prstGeom>
        </p:spPr>
        <p:txBody>
          <a:bodyPr/>
          <a:lstStyle>
            <a:lvl1pPr algn="r" fontAlgn="auto">
              <a:spcBef>
                <a:spcPts val="0"/>
              </a:spcBef>
              <a:spcAft>
                <a:spcPts val="0"/>
              </a:spcAft>
              <a:defRPr sz="1200">
                <a:solidFill>
                  <a:schemeClr val="tx1">
                    <a:lumMod val="50000"/>
                    <a:lumOff val="50000"/>
                  </a:schemeClr>
                </a:solidFill>
                <a:latin typeface="Arial" pitchFamily="34" charset="0"/>
                <a:cs typeface="Arial" pitchFamily="34" charset="0"/>
              </a:defRPr>
            </a:lvl1pPr>
          </a:lstStyle>
          <a:p>
            <a:pPr>
              <a:defRPr/>
            </a:pPr>
            <a:fld id="{54A5E13D-6537-4EA0-906A-92F12B87BDCD}" type="slidenum">
              <a:rPr lang="de-DE"/>
              <a:pPr>
                <a:defRPr/>
              </a:pPr>
              <a:t>‹#›</a:t>
            </a:fld>
            <a:endParaRPr lang="de-D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pic>
        <p:nvPicPr>
          <p:cNvPr id="6" name="Grafik 19"/>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cxnSp>
        <p:nvCxnSpPr>
          <p:cNvPr id="8" name="Gerade Verbindung 16"/>
          <p:cNvCxnSpPr/>
          <p:nvPr userDrawn="1"/>
        </p:nvCxnSpPr>
        <p:spPr>
          <a:xfrm>
            <a:off x="5795963" y="771525"/>
            <a:ext cx="3455987" cy="0"/>
          </a:xfrm>
          <a:prstGeom prst="line">
            <a:avLst/>
          </a:prstGeom>
          <a:ln w="22225">
            <a:solidFill>
              <a:srgbClr val="EB691C"/>
            </a:solidFill>
            <a:prstDash val="sysDot"/>
          </a:ln>
        </p:spPr>
        <p:style>
          <a:lnRef idx="1">
            <a:schemeClr val="accent1"/>
          </a:lnRef>
          <a:fillRef idx="0">
            <a:schemeClr val="accent1"/>
          </a:fillRef>
          <a:effectRef idx="0">
            <a:schemeClr val="accent1"/>
          </a:effectRef>
          <a:fontRef idx="minor">
            <a:schemeClr val="tx1"/>
          </a:fontRef>
        </p:style>
      </p:cxnSp>
      <p:cxnSp>
        <p:nvCxnSpPr>
          <p:cNvPr id="12" name="Gerade Verbindung 17"/>
          <p:cNvCxnSpPr/>
          <p:nvPr userDrawn="1"/>
        </p:nvCxnSpPr>
        <p:spPr>
          <a:xfrm>
            <a:off x="5807075" y="461963"/>
            <a:ext cx="0" cy="306387"/>
          </a:xfrm>
          <a:prstGeom prst="line">
            <a:avLst/>
          </a:prstGeom>
          <a:ln w="22225">
            <a:solidFill>
              <a:srgbClr val="EB691C"/>
            </a:solidFill>
            <a:prstDash val="sysDot"/>
          </a:ln>
        </p:spPr>
        <p:style>
          <a:lnRef idx="1">
            <a:schemeClr val="accent1"/>
          </a:lnRef>
          <a:fillRef idx="0">
            <a:schemeClr val="accent1"/>
          </a:fillRef>
          <a:effectRef idx="0">
            <a:schemeClr val="accent1"/>
          </a:effectRef>
          <a:fontRef idx="minor">
            <a:schemeClr val="tx1"/>
          </a:fontRef>
        </p:style>
      </p:cxnSp>
      <p:pic>
        <p:nvPicPr>
          <p:cNvPr id="13" name="Grafik 15"/>
          <p:cNvPicPr>
            <a:picLocks noChangeAspect="1"/>
          </p:cNvPicPr>
          <p:nvPr userDrawn="1"/>
        </p:nvPicPr>
        <p:blipFill>
          <a:blip r:embed="rId3"/>
          <a:srcRect/>
          <a:stretch>
            <a:fillRect/>
          </a:stretch>
        </p:blipFill>
        <p:spPr bwMode="auto">
          <a:xfrm>
            <a:off x="323850" y="195263"/>
            <a:ext cx="1008063" cy="447675"/>
          </a:xfrm>
          <a:prstGeom prst="rect">
            <a:avLst/>
          </a:prstGeom>
          <a:noFill/>
          <a:ln w="9525">
            <a:noFill/>
            <a:miter lim="800000"/>
            <a:headEnd/>
            <a:tailEnd/>
          </a:ln>
        </p:spPr>
      </p:pic>
      <p:pic>
        <p:nvPicPr>
          <p:cNvPr id="14" name="Grafik 14"/>
          <p:cNvPicPr>
            <a:picLocks noChangeAspect="1"/>
          </p:cNvPicPr>
          <p:nvPr userDrawn="1"/>
        </p:nvPicPr>
        <p:blipFill>
          <a:blip r:embed="rId4"/>
          <a:srcRect/>
          <a:stretch>
            <a:fillRect/>
          </a:stretch>
        </p:blipFill>
        <p:spPr bwMode="auto">
          <a:xfrm>
            <a:off x="7596188" y="195263"/>
            <a:ext cx="504825" cy="504825"/>
          </a:xfrm>
          <a:prstGeom prst="rect">
            <a:avLst/>
          </a:prstGeom>
          <a:noFill/>
          <a:ln w="9525">
            <a:noFill/>
            <a:miter lim="800000"/>
            <a:headEnd/>
            <a:tailEnd/>
          </a:ln>
        </p:spPr>
      </p:pic>
      <p:pic>
        <p:nvPicPr>
          <p:cNvPr id="15" name="Grafik 18"/>
          <p:cNvPicPr>
            <a:picLocks noChangeAspect="1"/>
          </p:cNvPicPr>
          <p:nvPr userDrawn="1"/>
        </p:nvPicPr>
        <p:blipFill>
          <a:blip r:embed="rId5"/>
          <a:srcRect/>
          <a:stretch>
            <a:fillRect/>
          </a:stretch>
        </p:blipFill>
        <p:spPr bwMode="auto">
          <a:xfrm>
            <a:off x="8388350" y="195263"/>
            <a:ext cx="504825" cy="504825"/>
          </a:xfrm>
          <a:prstGeom prst="rect">
            <a:avLst/>
          </a:prstGeom>
          <a:noFill/>
          <a:ln w="9525">
            <a:noFill/>
            <a:miter lim="800000"/>
            <a:headEnd/>
            <a:tailEnd/>
          </a:ln>
        </p:spPr>
      </p:pic>
      <p:pic>
        <p:nvPicPr>
          <p:cNvPr id="16" name="Grafik 20"/>
          <p:cNvPicPr>
            <a:picLocks noChangeAspect="1"/>
          </p:cNvPicPr>
          <p:nvPr userDrawn="1"/>
        </p:nvPicPr>
        <p:blipFill>
          <a:blip r:embed="rId6"/>
          <a:srcRect/>
          <a:stretch>
            <a:fillRect/>
          </a:stretch>
        </p:blipFill>
        <p:spPr bwMode="auto">
          <a:xfrm>
            <a:off x="6804025" y="195263"/>
            <a:ext cx="504825" cy="504825"/>
          </a:xfrm>
          <a:prstGeom prst="rect">
            <a:avLst/>
          </a:prstGeom>
          <a:noFill/>
          <a:ln w="9525">
            <a:noFill/>
            <a:miter lim="800000"/>
            <a:headEnd/>
            <a:tailEnd/>
          </a:ln>
        </p:spPr>
      </p:pic>
      <p:pic>
        <p:nvPicPr>
          <p:cNvPr id="17" name="Grafik 21"/>
          <p:cNvPicPr>
            <a:picLocks noChangeAspect="1"/>
          </p:cNvPicPr>
          <p:nvPr userDrawn="1"/>
        </p:nvPicPr>
        <p:blipFill>
          <a:blip r:embed="rId7"/>
          <a:srcRect/>
          <a:stretch>
            <a:fillRect/>
          </a:stretch>
        </p:blipFill>
        <p:spPr bwMode="auto">
          <a:xfrm>
            <a:off x="6011863" y="195263"/>
            <a:ext cx="504825" cy="504825"/>
          </a:xfrm>
          <a:prstGeom prst="rect">
            <a:avLst/>
          </a:prstGeom>
          <a:noFill/>
          <a:ln w="9525">
            <a:noFill/>
            <a:miter lim="800000"/>
            <a:headEnd/>
            <a:tailEnd/>
          </a:ln>
        </p:spPr>
      </p:pic>
      <p:sp>
        <p:nvSpPr>
          <p:cNvPr id="7" name="Textplatzhalter 9"/>
          <p:cNvSpPr>
            <a:spLocks noGrp="1"/>
          </p:cNvSpPr>
          <p:nvPr>
            <p:ph type="body" sz="quarter" idx="14"/>
          </p:nvPr>
        </p:nvSpPr>
        <p:spPr>
          <a:xfrm>
            <a:off x="196102" y="843558"/>
            <a:ext cx="8768386" cy="792162"/>
          </a:xfrm>
          <a:prstGeom prst="rect">
            <a:avLst/>
          </a:prstGeom>
        </p:spPr>
        <p:txBody>
          <a:bodyPr/>
          <a:lstStyle>
            <a:lvl1pPr marL="0" indent="0">
              <a:buFontTx/>
              <a:buNone/>
              <a:defRPr sz="3200" b="1">
                <a:solidFill>
                  <a:schemeClr val="bg1"/>
                </a:solidFill>
                <a:latin typeface="Arial" pitchFamily="34" charset="0"/>
                <a:cs typeface="Arial" pitchFamily="34" charset="0"/>
              </a:defRPr>
            </a:lvl1pPr>
          </a:lstStyle>
          <a:p>
            <a:pPr lvl="0"/>
            <a:r>
              <a:rPr lang="de-DE" dirty="0" smtClean="0"/>
              <a:t>Textmasterformat bearbeiten</a:t>
            </a:r>
          </a:p>
        </p:txBody>
      </p:sp>
      <p:sp>
        <p:nvSpPr>
          <p:cNvPr id="9" name="Bildplatzhalter 8"/>
          <p:cNvSpPr>
            <a:spLocks noGrp="1"/>
          </p:cNvSpPr>
          <p:nvPr>
            <p:ph type="pic" sz="quarter" idx="15"/>
          </p:nvPr>
        </p:nvSpPr>
        <p:spPr>
          <a:xfrm>
            <a:off x="3582360" y="1923678"/>
            <a:ext cx="2520950" cy="2520950"/>
          </a:xfrm>
          <a:prstGeom prst="rect">
            <a:avLst/>
          </a:prstGeom>
        </p:spPr>
        <p:txBody>
          <a:bodyPr/>
          <a:lstStyle/>
          <a:p>
            <a:pPr lvl="0"/>
            <a:endParaRPr lang="de-DE" noProof="0"/>
          </a:p>
        </p:txBody>
      </p:sp>
      <p:sp>
        <p:nvSpPr>
          <p:cNvPr id="10" name="Bildplatzhalter 8"/>
          <p:cNvSpPr>
            <a:spLocks noGrp="1"/>
          </p:cNvSpPr>
          <p:nvPr>
            <p:ph type="pic" sz="quarter" idx="16"/>
          </p:nvPr>
        </p:nvSpPr>
        <p:spPr>
          <a:xfrm>
            <a:off x="6228184" y="1924447"/>
            <a:ext cx="2520950" cy="2520950"/>
          </a:xfrm>
          <a:prstGeom prst="rect">
            <a:avLst/>
          </a:prstGeom>
        </p:spPr>
        <p:txBody>
          <a:bodyPr/>
          <a:lstStyle/>
          <a:p>
            <a:pPr lvl="0"/>
            <a:endParaRPr lang="de-DE" noProof="0"/>
          </a:p>
        </p:txBody>
      </p:sp>
      <p:sp>
        <p:nvSpPr>
          <p:cNvPr id="11" name="Textplatzhalter 8"/>
          <p:cNvSpPr>
            <a:spLocks noGrp="1"/>
          </p:cNvSpPr>
          <p:nvPr>
            <p:ph type="body" sz="quarter" idx="17"/>
          </p:nvPr>
        </p:nvSpPr>
        <p:spPr>
          <a:xfrm>
            <a:off x="323529" y="1924050"/>
            <a:ext cx="3096344" cy="2808288"/>
          </a:xfrm>
          <a:prstGeom prst="rect">
            <a:avLst/>
          </a:prstGeom>
        </p:spPr>
        <p:txBody>
          <a:bodyPr/>
          <a:lstStyle>
            <a:lvl1pPr marL="0" indent="0">
              <a:buNone/>
              <a:defRPr sz="1400" b="1">
                <a:solidFill>
                  <a:schemeClr val="bg1"/>
                </a:solidFill>
                <a:latin typeface="Arial" pitchFamily="34" charset="0"/>
                <a:cs typeface="Arial" pitchFamily="34" charset="0"/>
              </a:defRPr>
            </a:lvl1pPr>
            <a:lvl2pPr marL="0" indent="0" algn="l">
              <a:buNone/>
              <a:defRPr sz="1400">
                <a:solidFill>
                  <a:schemeClr val="bg1"/>
                </a:solidFill>
                <a:latin typeface="Arial" pitchFamily="34" charset="0"/>
                <a:cs typeface="Arial" pitchFamily="34" charset="0"/>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pic>
        <p:nvPicPr>
          <p:cNvPr id="5" name="Grafik 19"/>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cxnSp>
        <p:nvCxnSpPr>
          <p:cNvPr id="6" name="Gerade Verbindung 16"/>
          <p:cNvCxnSpPr/>
          <p:nvPr userDrawn="1"/>
        </p:nvCxnSpPr>
        <p:spPr>
          <a:xfrm>
            <a:off x="5795963" y="771525"/>
            <a:ext cx="3455987" cy="0"/>
          </a:xfrm>
          <a:prstGeom prst="line">
            <a:avLst/>
          </a:prstGeom>
          <a:ln w="22225">
            <a:solidFill>
              <a:srgbClr val="EB691C"/>
            </a:solidFill>
            <a:prstDash val="sysDot"/>
          </a:ln>
        </p:spPr>
        <p:style>
          <a:lnRef idx="1">
            <a:schemeClr val="accent1"/>
          </a:lnRef>
          <a:fillRef idx="0">
            <a:schemeClr val="accent1"/>
          </a:fillRef>
          <a:effectRef idx="0">
            <a:schemeClr val="accent1"/>
          </a:effectRef>
          <a:fontRef idx="minor">
            <a:schemeClr val="tx1"/>
          </a:fontRef>
        </p:style>
      </p:cxnSp>
      <p:cxnSp>
        <p:nvCxnSpPr>
          <p:cNvPr id="8" name="Gerade Verbindung 17"/>
          <p:cNvCxnSpPr/>
          <p:nvPr userDrawn="1"/>
        </p:nvCxnSpPr>
        <p:spPr>
          <a:xfrm>
            <a:off x="5807075" y="461963"/>
            <a:ext cx="0" cy="306387"/>
          </a:xfrm>
          <a:prstGeom prst="line">
            <a:avLst/>
          </a:prstGeom>
          <a:ln w="22225">
            <a:solidFill>
              <a:srgbClr val="EB691C"/>
            </a:solidFill>
            <a:prstDash val="sysDot"/>
          </a:ln>
        </p:spPr>
        <p:style>
          <a:lnRef idx="1">
            <a:schemeClr val="accent1"/>
          </a:lnRef>
          <a:fillRef idx="0">
            <a:schemeClr val="accent1"/>
          </a:fillRef>
          <a:effectRef idx="0">
            <a:schemeClr val="accent1"/>
          </a:effectRef>
          <a:fontRef idx="minor">
            <a:schemeClr val="tx1"/>
          </a:fontRef>
        </p:style>
      </p:cxnSp>
      <p:pic>
        <p:nvPicPr>
          <p:cNvPr id="9" name="Grafik 20"/>
          <p:cNvPicPr>
            <a:picLocks noChangeAspect="1"/>
          </p:cNvPicPr>
          <p:nvPr userDrawn="1"/>
        </p:nvPicPr>
        <p:blipFill>
          <a:blip r:embed="rId3"/>
          <a:srcRect/>
          <a:stretch>
            <a:fillRect/>
          </a:stretch>
        </p:blipFill>
        <p:spPr bwMode="auto">
          <a:xfrm>
            <a:off x="323850" y="195263"/>
            <a:ext cx="1008063" cy="447675"/>
          </a:xfrm>
          <a:prstGeom prst="rect">
            <a:avLst/>
          </a:prstGeom>
          <a:noFill/>
          <a:ln w="9525">
            <a:noFill/>
            <a:miter lim="800000"/>
            <a:headEnd/>
            <a:tailEnd/>
          </a:ln>
        </p:spPr>
      </p:pic>
      <p:pic>
        <p:nvPicPr>
          <p:cNvPr id="11" name="Grafik 15"/>
          <p:cNvPicPr>
            <a:picLocks noChangeAspect="1"/>
          </p:cNvPicPr>
          <p:nvPr userDrawn="1"/>
        </p:nvPicPr>
        <p:blipFill>
          <a:blip r:embed="rId4"/>
          <a:srcRect/>
          <a:stretch>
            <a:fillRect/>
          </a:stretch>
        </p:blipFill>
        <p:spPr bwMode="auto">
          <a:xfrm>
            <a:off x="7596188" y="195263"/>
            <a:ext cx="504825" cy="504825"/>
          </a:xfrm>
          <a:prstGeom prst="rect">
            <a:avLst/>
          </a:prstGeom>
          <a:noFill/>
          <a:ln w="9525">
            <a:noFill/>
            <a:miter lim="800000"/>
            <a:headEnd/>
            <a:tailEnd/>
          </a:ln>
        </p:spPr>
      </p:pic>
      <p:pic>
        <p:nvPicPr>
          <p:cNvPr id="12" name="Grafik 18"/>
          <p:cNvPicPr>
            <a:picLocks noChangeAspect="1"/>
          </p:cNvPicPr>
          <p:nvPr userDrawn="1"/>
        </p:nvPicPr>
        <p:blipFill>
          <a:blip r:embed="rId5"/>
          <a:srcRect/>
          <a:stretch>
            <a:fillRect/>
          </a:stretch>
        </p:blipFill>
        <p:spPr bwMode="auto">
          <a:xfrm>
            <a:off x="8388350" y="195263"/>
            <a:ext cx="504825" cy="504825"/>
          </a:xfrm>
          <a:prstGeom prst="rect">
            <a:avLst/>
          </a:prstGeom>
          <a:noFill/>
          <a:ln w="9525">
            <a:noFill/>
            <a:miter lim="800000"/>
            <a:headEnd/>
            <a:tailEnd/>
          </a:ln>
        </p:spPr>
      </p:pic>
      <p:pic>
        <p:nvPicPr>
          <p:cNvPr id="13" name="Grafik 21"/>
          <p:cNvPicPr>
            <a:picLocks noChangeAspect="1"/>
          </p:cNvPicPr>
          <p:nvPr userDrawn="1"/>
        </p:nvPicPr>
        <p:blipFill>
          <a:blip r:embed="rId6"/>
          <a:srcRect/>
          <a:stretch>
            <a:fillRect/>
          </a:stretch>
        </p:blipFill>
        <p:spPr bwMode="auto">
          <a:xfrm>
            <a:off x="6804025" y="195263"/>
            <a:ext cx="504825" cy="504825"/>
          </a:xfrm>
          <a:prstGeom prst="rect">
            <a:avLst/>
          </a:prstGeom>
          <a:noFill/>
          <a:ln w="9525">
            <a:noFill/>
            <a:miter lim="800000"/>
            <a:headEnd/>
            <a:tailEnd/>
          </a:ln>
        </p:spPr>
      </p:pic>
      <p:pic>
        <p:nvPicPr>
          <p:cNvPr id="14" name="Grafik 22"/>
          <p:cNvPicPr>
            <a:picLocks noChangeAspect="1"/>
          </p:cNvPicPr>
          <p:nvPr userDrawn="1"/>
        </p:nvPicPr>
        <p:blipFill>
          <a:blip r:embed="rId7"/>
          <a:srcRect/>
          <a:stretch>
            <a:fillRect/>
          </a:stretch>
        </p:blipFill>
        <p:spPr bwMode="auto">
          <a:xfrm>
            <a:off x="6011863" y="195263"/>
            <a:ext cx="504825" cy="504825"/>
          </a:xfrm>
          <a:prstGeom prst="rect">
            <a:avLst/>
          </a:prstGeom>
          <a:noFill/>
          <a:ln w="9525">
            <a:noFill/>
            <a:miter lim="800000"/>
            <a:headEnd/>
            <a:tailEnd/>
          </a:ln>
        </p:spPr>
      </p:pic>
      <p:sp>
        <p:nvSpPr>
          <p:cNvPr id="7" name="Textplatzhalter 9"/>
          <p:cNvSpPr>
            <a:spLocks noGrp="1"/>
          </p:cNvSpPr>
          <p:nvPr>
            <p:ph type="body" sz="quarter" idx="14"/>
          </p:nvPr>
        </p:nvSpPr>
        <p:spPr>
          <a:xfrm>
            <a:off x="196102" y="843558"/>
            <a:ext cx="8768386" cy="792162"/>
          </a:xfrm>
          <a:prstGeom prst="rect">
            <a:avLst/>
          </a:prstGeom>
        </p:spPr>
        <p:txBody>
          <a:bodyPr/>
          <a:lstStyle>
            <a:lvl1pPr marL="0" indent="0">
              <a:buFontTx/>
              <a:buNone/>
              <a:defRPr sz="3200" b="1">
                <a:solidFill>
                  <a:schemeClr val="bg1"/>
                </a:solidFill>
                <a:latin typeface="Arial" pitchFamily="34" charset="0"/>
                <a:cs typeface="Arial" pitchFamily="34" charset="0"/>
              </a:defRPr>
            </a:lvl1pPr>
          </a:lstStyle>
          <a:p>
            <a:pPr lvl="0"/>
            <a:r>
              <a:rPr lang="de-DE" dirty="0" smtClean="0"/>
              <a:t>Textmasterformat bearbeiten</a:t>
            </a:r>
          </a:p>
        </p:txBody>
      </p:sp>
      <p:sp>
        <p:nvSpPr>
          <p:cNvPr id="10" name="Bildplatzhalter 8"/>
          <p:cNvSpPr>
            <a:spLocks noGrp="1"/>
          </p:cNvSpPr>
          <p:nvPr>
            <p:ph type="pic" sz="quarter" idx="16"/>
          </p:nvPr>
        </p:nvSpPr>
        <p:spPr>
          <a:xfrm>
            <a:off x="251520" y="1924447"/>
            <a:ext cx="2520950" cy="2520950"/>
          </a:xfrm>
          <a:prstGeom prst="rect">
            <a:avLst/>
          </a:prstGeom>
        </p:spPr>
        <p:txBody>
          <a:bodyPr/>
          <a:lstStyle/>
          <a:p>
            <a:pPr lvl="0"/>
            <a:endParaRPr lang="de-DE" noProof="0" dirty="0"/>
          </a:p>
        </p:txBody>
      </p:sp>
      <p:sp>
        <p:nvSpPr>
          <p:cNvPr id="15" name="Textplatzhalter 7"/>
          <p:cNvSpPr>
            <a:spLocks noGrp="1"/>
          </p:cNvSpPr>
          <p:nvPr>
            <p:ph type="body" sz="quarter" idx="13"/>
          </p:nvPr>
        </p:nvSpPr>
        <p:spPr>
          <a:xfrm>
            <a:off x="2987824" y="1923678"/>
            <a:ext cx="5976664" cy="2520280"/>
          </a:xfrm>
          <a:prstGeom prst="rect">
            <a:avLst/>
          </a:prstGeom>
        </p:spPr>
        <p:txBody>
          <a:bodyPr/>
          <a:lstStyle>
            <a:lvl1pPr marL="268288" indent="-268288" defTabSz="776288">
              <a:buClr>
                <a:srgbClr val="EB691C"/>
              </a:buClr>
              <a:buSzPct val="100000"/>
              <a:buFontTx/>
              <a:buBlip>
                <a:blip r:embed="rId8"/>
              </a:buBlip>
              <a:tabLst>
                <a:tab pos="92075" algn="l"/>
                <a:tab pos="2955925" algn="l"/>
                <a:tab pos="3500438" algn="l"/>
              </a:tabLst>
              <a:defRPr sz="1400" b="1">
                <a:solidFill>
                  <a:schemeClr val="bg1"/>
                </a:solidFill>
                <a:latin typeface="Arial" pitchFamily="34" charset="0"/>
                <a:cs typeface="Arial" pitchFamily="34" charset="0"/>
              </a:defRPr>
            </a:lvl1pPr>
            <a:lvl2pPr marL="442913" indent="-174625" defTabSz="776288">
              <a:buClr>
                <a:srgbClr val="EB691C"/>
              </a:buClr>
              <a:buSzPct val="100000"/>
              <a:buFontTx/>
              <a:buBlip>
                <a:blip r:embed="rId9"/>
              </a:buBlip>
              <a:tabLst>
                <a:tab pos="2955925" algn="l"/>
                <a:tab pos="3500438" algn="l"/>
              </a:tabLst>
              <a:defRPr sz="1400">
                <a:solidFill>
                  <a:schemeClr val="bg1"/>
                </a:solidFill>
                <a:latin typeface="Arial" pitchFamily="34" charset="0"/>
                <a:cs typeface="Arial" pitchFamily="34" charset="0"/>
              </a:defRPr>
            </a:lvl2pPr>
            <a:lvl3pPr marL="646113" indent="-203200" defTabSz="776288">
              <a:buClrTx/>
              <a:buSzPct val="100000"/>
              <a:buFont typeface="Arial" pitchFamily="34" charset="0"/>
              <a:buChar char="•"/>
              <a:tabLst>
                <a:tab pos="2955925" algn="l"/>
                <a:tab pos="3500438" algn="l"/>
              </a:tabLst>
              <a:defRPr sz="1400">
                <a:solidFill>
                  <a:schemeClr val="bg1"/>
                </a:solidFill>
                <a:latin typeface="Arial" pitchFamily="34" charset="0"/>
                <a:cs typeface="Arial" pitchFamily="34" charset="0"/>
              </a:defRPr>
            </a:lvl3pPr>
            <a:lvl4pPr marL="819150" indent="-190500" defTabSz="776288">
              <a:buClrTx/>
              <a:buSzPct val="100000"/>
              <a:buFont typeface="Arial" pitchFamily="34" charset="0"/>
              <a:buChar char="•"/>
              <a:tabLst>
                <a:tab pos="2955925" algn="l"/>
                <a:tab pos="3500438" algn="l"/>
              </a:tabLst>
              <a:defRPr sz="1400">
                <a:solidFill>
                  <a:schemeClr val="bg1"/>
                </a:solidFill>
                <a:latin typeface="Arial" pitchFamily="34" charset="0"/>
                <a:cs typeface="Arial" pitchFamily="34" charset="0"/>
              </a:defRPr>
            </a:lvl4pPr>
            <a:lvl5pPr marL="1006475" indent="-203200" defTabSz="776288">
              <a:buClrTx/>
              <a:buSzPct val="100000"/>
              <a:buFont typeface="Arial" pitchFamily="34" charset="0"/>
              <a:buChar char="•"/>
              <a:tabLst>
                <a:tab pos="2955925" algn="l"/>
                <a:tab pos="3500438" algn="l"/>
              </a:tabLst>
              <a:defRPr sz="1400">
                <a:solidFill>
                  <a:schemeClr val="bg1"/>
                </a:solidFill>
                <a:latin typeface="Arial" pitchFamily="34" charset="0"/>
                <a:cs typeface="Arial"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pic>
        <p:nvPicPr>
          <p:cNvPr id="2" name="Grafik 5"/>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76200"/>
            <a:ext cx="6519863" cy="3238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93738" y="1026319"/>
            <a:ext cx="7772400" cy="329446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xfrm>
            <a:off x="5214938" y="4979988"/>
            <a:ext cx="3489325" cy="15557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en-GB"/>
          </a:p>
        </p:txBody>
      </p:sp>
      <p:sp>
        <p:nvSpPr>
          <p:cNvPr id="5" name="Rectangle 7"/>
          <p:cNvSpPr>
            <a:spLocks noGrp="1" noChangeArrowheads="1"/>
          </p:cNvSpPr>
          <p:nvPr>
            <p:ph type="dt" sz="half" idx="11"/>
          </p:nvPr>
        </p:nvSpPr>
        <p:spPr>
          <a:xfrm>
            <a:off x="406400" y="4979988"/>
            <a:ext cx="3454400" cy="153987"/>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en-GB"/>
          </a:p>
        </p:txBody>
      </p:sp>
      <p:sp>
        <p:nvSpPr>
          <p:cNvPr id="6" name="Rectangle 8"/>
          <p:cNvSpPr>
            <a:spLocks noGrp="1" noChangeArrowheads="1"/>
          </p:cNvSpPr>
          <p:nvPr>
            <p:ph type="sldNum" sz="quarter" idx="12"/>
          </p:nvPr>
        </p:nvSpPr>
        <p:spPr>
          <a:xfrm>
            <a:off x="3929063" y="4979988"/>
            <a:ext cx="1279525" cy="155575"/>
          </a:xfrm>
          <a:prstGeom prst="rect">
            <a:avLst/>
          </a:prstGeom>
        </p:spPr>
        <p:txBody>
          <a:bodyPr/>
          <a:lstStyle>
            <a:lvl1pPr fontAlgn="auto">
              <a:spcBef>
                <a:spcPts val="0"/>
              </a:spcBef>
              <a:spcAft>
                <a:spcPts val="0"/>
              </a:spcAft>
              <a:defRPr>
                <a:solidFill>
                  <a:prstClr val="black"/>
                </a:solidFill>
                <a:latin typeface="+mn-lt"/>
              </a:defRPr>
            </a:lvl1pPr>
          </a:lstStyle>
          <a:p>
            <a:pPr>
              <a:defRPr/>
            </a:pPr>
            <a:fld id="{462965EF-9118-4CC7-ABC3-0E5FE9B82C41}"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4" name="Slide Number Placeholder 3"/>
          <p:cNvSpPr>
            <a:spLocks noGrp="1"/>
          </p:cNvSpPr>
          <p:nvPr>
            <p:ph type="sldNum" sz="quarter" idx="12"/>
          </p:nvPr>
        </p:nvSpPr>
        <p:spPr>
          <a:xfrm>
            <a:off x="7010400" y="4903788"/>
            <a:ext cx="2133600" cy="274637"/>
          </a:xfrm>
          <a:prstGeom prst="rect">
            <a:avLst/>
          </a:prstGeom>
        </p:spPr>
        <p:txBody>
          <a:bodyPr/>
          <a:lstStyle>
            <a:lvl1pPr fontAlgn="auto">
              <a:spcBef>
                <a:spcPts val="0"/>
              </a:spcBef>
              <a:spcAft>
                <a:spcPts val="0"/>
              </a:spcAft>
              <a:defRPr>
                <a:latin typeface="+mn-lt"/>
              </a:defRPr>
            </a:lvl1pPr>
          </a:lstStyle>
          <a:p>
            <a:pPr>
              <a:defRPr/>
            </a:pPr>
            <a:fld id="{785E4FF2-1B59-40A6-B880-A4848C5B79A1}" type="slidenum">
              <a:rPr lang="en-US"/>
              <a:pPr>
                <a:defRPr/>
              </a:pPr>
              <a:t>‹#›</a:t>
            </a:fld>
            <a:endParaRPr lang="en-US" dirty="0"/>
          </a:p>
        </p:txBody>
      </p:sp>
    </p:spTree>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6934200" cy="857250"/>
          </a:xfrm>
          <a:prstGeom prst="rect">
            <a:avLst/>
          </a:prstGeo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4767263"/>
            <a:ext cx="2133600" cy="274637"/>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Slide Number Placeholder 4"/>
          <p:cNvSpPr>
            <a:spLocks noGrp="1"/>
          </p:cNvSpPr>
          <p:nvPr>
            <p:ph type="sldNum" sz="quarter" idx="12"/>
          </p:nvPr>
        </p:nvSpPr>
        <p:spPr>
          <a:xfrm>
            <a:off x="7002463" y="4891088"/>
            <a:ext cx="2133600" cy="239712"/>
          </a:xfrm>
          <a:prstGeom prst="rect">
            <a:avLst/>
          </a:prstGeom>
        </p:spPr>
        <p:txBody>
          <a:bodyPr bIns="0"/>
          <a:lstStyle>
            <a:lvl1pPr fontAlgn="auto">
              <a:spcBef>
                <a:spcPts val="0"/>
              </a:spcBef>
              <a:spcAft>
                <a:spcPts val="0"/>
              </a:spcAft>
              <a:defRPr>
                <a:latin typeface="+mn-lt"/>
              </a:defRPr>
            </a:lvl1pPr>
          </a:lstStyle>
          <a:p>
            <a:pPr>
              <a:defRPr/>
            </a:pPr>
            <a:fld id="{99AB39E3-74DD-44F7-9F8C-A9DF1CD8002E}" type="slidenum">
              <a:rPr lang="en-US"/>
              <a:pPr>
                <a:defRPr/>
              </a:pPr>
              <a:t>‹#›</a:t>
            </a:fld>
            <a:endParaRPr lang="en-US" dirty="0"/>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4" name="Grafik 1"/>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pic>
        <p:nvPicPr>
          <p:cNvPr id="5" name="Grafik 16"/>
          <p:cNvPicPr>
            <a:picLocks noChangeAspect="1"/>
          </p:cNvPicPr>
          <p:nvPr userDrawn="1"/>
        </p:nvPicPr>
        <p:blipFill>
          <a:blip r:embed="rId3"/>
          <a:srcRect/>
          <a:stretch>
            <a:fillRect/>
          </a:stretch>
        </p:blipFill>
        <p:spPr bwMode="auto">
          <a:xfrm>
            <a:off x="7596188" y="195263"/>
            <a:ext cx="504825" cy="504825"/>
          </a:xfrm>
          <a:prstGeom prst="rect">
            <a:avLst/>
          </a:prstGeom>
          <a:noFill/>
          <a:ln w="9525">
            <a:noFill/>
            <a:miter lim="800000"/>
            <a:headEnd/>
            <a:tailEnd/>
          </a:ln>
        </p:spPr>
      </p:pic>
      <p:pic>
        <p:nvPicPr>
          <p:cNvPr id="6" name="Grafik 17"/>
          <p:cNvPicPr>
            <a:picLocks noChangeAspect="1"/>
          </p:cNvPicPr>
          <p:nvPr userDrawn="1"/>
        </p:nvPicPr>
        <p:blipFill>
          <a:blip r:embed="rId4"/>
          <a:srcRect/>
          <a:stretch>
            <a:fillRect/>
          </a:stretch>
        </p:blipFill>
        <p:spPr bwMode="auto">
          <a:xfrm>
            <a:off x="8388350" y="195263"/>
            <a:ext cx="504825" cy="504825"/>
          </a:xfrm>
          <a:prstGeom prst="rect">
            <a:avLst/>
          </a:prstGeom>
          <a:noFill/>
          <a:ln w="9525">
            <a:noFill/>
            <a:miter lim="800000"/>
            <a:headEnd/>
            <a:tailEnd/>
          </a:ln>
        </p:spPr>
      </p:pic>
      <p:pic>
        <p:nvPicPr>
          <p:cNvPr id="7" name="Grafik 18"/>
          <p:cNvPicPr>
            <a:picLocks noChangeAspect="1"/>
          </p:cNvPicPr>
          <p:nvPr userDrawn="1"/>
        </p:nvPicPr>
        <p:blipFill>
          <a:blip r:embed="rId5"/>
          <a:srcRect/>
          <a:stretch>
            <a:fillRect/>
          </a:stretch>
        </p:blipFill>
        <p:spPr bwMode="auto">
          <a:xfrm>
            <a:off x="6804025" y="195263"/>
            <a:ext cx="504825" cy="504825"/>
          </a:xfrm>
          <a:prstGeom prst="rect">
            <a:avLst/>
          </a:prstGeom>
          <a:noFill/>
          <a:ln w="9525">
            <a:noFill/>
            <a:miter lim="800000"/>
            <a:headEnd/>
            <a:tailEnd/>
          </a:ln>
        </p:spPr>
      </p:pic>
      <p:pic>
        <p:nvPicPr>
          <p:cNvPr id="9" name="Grafik 19"/>
          <p:cNvPicPr>
            <a:picLocks noChangeAspect="1"/>
          </p:cNvPicPr>
          <p:nvPr userDrawn="1"/>
        </p:nvPicPr>
        <p:blipFill>
          <a:blip r:embed="rId6"/>
          <a:srcRect/>
          <a:stretch>
            <a:fillRect/>
          </a:stretch>
        </p:blipFill>
        <p:spPr bwMode="auto">
          <a:xfrm>
            <a:off x="6011863" y="195263"/>
            <a:ext cx="504825" cy="504825"/>
          </a:xfrm>
          <a:prstGeom prst="rect">
            <a:avLst/>
          </a:prstGeom>
          <a:noFill/>
          <a:ln w="9525">
            <a:noFill/>
            <a:miter lim="800000"/>
            <a:headEnd/>
            <a:tailEnd/>
          </a:ln>
        </p:spPr>
      </p:pic>
      <p:cxnSp>
        <p:nvCxnSpPr>
          <p:cNvPr id="11" name="Gerade Verbindung 20"/>
          <p:cNvCxnSpPr/>
          <p:nvPr userDrawn="1"/>
        </p:nvCxnSpPr>
        <p:spPr>
          <a:xfrm>
            <a:off x="5795963" y="771525"/>
            <a:ext cx="3455987" cy="0"/>
          </a:xfrm>
          <a:prstGeom prst="line">
            <a:avLst/>
          </a:prstGeom>
          <a:ln w="22225">
            <a:solidFill>
              <a:srgbClr val="EB691C"/>
            </a:solidFill>
            <a:prstDash val="sysDot"/>
          </a:ln>
        </p:spPr>
        <p:style>
          <a:lnRef idx="1">
            <a:schemeClr val="accent1"/>
          </a:lnRef>
          <a:fillRef idx="0">
            <a:schemeClr val="accent1"/>
          </a:fillRef>
          <a:effectRef idx="0">
            <a:schemeClr val="accent1"/>
          </a:effectRef>
          <a:fontRef idx="minor">
            <a:schemeClr val="tx1"/>
          </a:fontRef>
        </p:style>
      </p:cxnSp>
      <p:cxnSp>
        <p:nvCxnSpPr>
          <p:cNvPr id="12" name="Gerade Verbindung 22"/>
          <p:cNvCxnSpPr/>
          <p:nvPr userDrawn="1"/>
        </p:nvCxnSpPr>
        <p:spPr>
          <a:xfrm>
            <a:off x="5807075" y="461963"/>
            <a:ext cx="0" cy="306387"/>
          </a:xfrm>
          <a:prstGeom prst="line">
            <a:avLst/>
          </a:prstGeom>
          <a:ln w="22225">
            <a:solidFill>
              <a:srgbClr val="EB691C"/>
            </a:solidFill>
            <a:prstDash val="sysDot"/>
          </a:ln>
        </p:spPr>
        <p:style>
          <a:lnRef idx="1">
            <a:schemeClr val="accent1"/>
          </a:lnRef>
          <a:fillRef idx="0">
            <a:schemeClr val="accent1"/>
          </a:fillRef>
          <a:effectRef idx="0">
            <a:schemeClr val="accent1"/>
          </a:effectRef>
          <a:fontRef idx="minor">
            <a:schemeClr val="tx1"/>
          </a:fontRef>
        </p:style>
      </p:cxnSp>
      <p:pic>
        <p:nvPicPr>
          <p:cNvPr id="13" name="Grafik 30"/>
          <p:cNvPicPr>
            <a:picLocks noChangeAspect="1"/>
          </p:cNvPicPr>
          <p:nvPr userDrawn="1"/>
        </p:nvPicPr>
        <p:blipFill>
          <a:blip r:embed="rId7"/>
          <a:srcRect/>
          <a:stretch>
            <a:fillRect/>
          </a:stretch>
        </p:blipFill>
        <p:spPr bwMode="auto">
          <a:xfrm>
            <a:off x="327025" y="152400"/>
            <a:ext cx="1081088" cy="565150"/>
          </a:xfrm>
          <a:prstGeom prst="rect">
            <a:avLst/>
          </a:prstGeom>
          <a:noFill/>
          <a:ln w="9525">
            <a:noFill/>
            <a:miter lim="800000"/>
            <a:headEnd/>
            <a:tailEnd/>
          </a:ln>
        </p:spPr>
      </p:pic>
      <p:sp>
        <p:nvSpPr>
          <p:cNvPr id="8" name="Textplatzhalter 7"/>
          <p:cNvSpPr>
            <a:spLocks noGrp="1"/>
          </p:cNvSpPr>
          <p:nvPr>
            <p:ph type="body" sz="quarter" idx="13"/>
          </p:nvPr>
        </p:nvSpPr>
        <p:spPr>
          <a:xfrm>
            <a:off x="179512" y="1491630"/>
            <a:ext cx="8784976" cy="2447925"/>
          </a:xfrm>
          <a:prstGeom prst="rect">
            <a:avLst/>
          </a:prstGeom>
        </p:spPr>
        <p:txBody>
          <a:bodyPr/>
          <a:lstStyle>
            <a:lvl1pPr marL="268288" indent="-268288" defTabSz="776288">
              <a:buClr>
                <a:srgbClr val="EB691C"/>
              </a:buClr>
              <a:buSzPct val="100000"/>
              <a:buFontTx/>
              <a:buBlip>
                <a:blip r:embed="rId8"/>
              </a:buBlip>
              <a:tabLst>
                <a:tab pos="92075" algn="l"/>
                <a:tab pos="2955925" algn="l"/>
                <a:tab pos="3500438" algn="l"/>
              </a:tabLst>
              <a:defRPr sz="1800" b="1">
                <a:solidFill>
                  <a:schemeClr val="bg1"/>
                </a:solidFill>
                <a:latin typeface="Arial" pitchFamily="34" charset="0"/>
                <a:cs typeface="Arial" pitchFamily="34" charset="0"/>
              </a:defRPr>
            </a:lvl1pPr>
            <a:lvl2pPr marL="442913" indent="-174625" defTabSz="776288">
              <a:buClr>
                <a:srgbClr val="EB691C"/>
              </a:buClr>
              <a:buSzPct val="100000"/>
              <a:buFontTx/>
              <a:buBlip>
                <a:blip r:embed="rId9"/>
              </a:buBlip>
              <a:tabLst>
                <a:tab pos="2955925" algn="l"/>
                <a:tab pos="3500438" algn="l"/>
              </a:tabLst>
              <a:defRPr sz="1400">
                <a:solidFill>
                  <a:schemeClr val="bg1"/>
                </a:solidFill>
                <a:latin typeface="Arial" pitchFamily="34" charset="0"/>
                <a:cs typeface="Arial" pitchFamily="34" charset="0"/>
              </a:defRPr>
            </a:lvl2pPr>
            <a:lvl3pPr marL="646113" indent="-203200" defTabSz="776288">
              <a:buClrTx/>
              <a:buSzPct val="100000"/>
              <a:buFont typeface="Arial" pitchFamily="34" charset="0"/>
              <a:buChar char="•"/>
              <a:tabLst>
                <a:tab pos="2955925" algn="l"/>
                <a:tab pos="3500438" algn="l"/>
              </a:tabLst>
              <a:defRPr sz="1400">
                <a:solidFill>
                  <a:schemeClr val="bg1"/>
                </a:solidFill>
                <a:latin typeface="Arial" pitchFamily="34" charset="0"/>
                <a:cs typeface="Arial" pitchFamily="34" charset="0"/>
              </a:defRPr>
            </a:lvl3pPr>
            <a:lvl4pPr marL="819150" indent="-190500" defTabSz="776288">
              <a:buClrTx/>
              <a:buSzPct val="100000"/>
              <a:buFont typeface="Arial" pitchFamily="34" charset="0"/>
              <a:buChar char="•"/>
              <a:tabLst>
                <a:tab pos="2955925" algn="l"/>
                <a:tab pos="3500438" algn="l"/>
              </a:tabLst>
              <a:defRPr sz="1400">
                <a:solidFill>
                  <a:schemeClr val="bg1"/>
                </a:solidFill>
                <a:latin typeface="Arial" pitchFamily="34" charset="0"/>
                <a:cs typeface="Arial" pitchFamily="34" charset="0"/>
              </a:defRPr>
            </a:lvl4pPr>
            <a:lvl5pPr marL="1006475" indent="-203200" defTabSz="776288">
              <a:buClrTx/>
              <a:buSzPct val="100000"/>
              <a:buFont typeface="Arial" pitchFamily="34" charset="0"/>
              <a:buChar char="•"/>
              <a:tabLst>
                <a:tab pos="2955925" algn="l"/>
                <a:tab pos="3500438" algn="l"/>
              </a:tabLst>
              <a:defRPr sz="1400">
                <a:solidFill>
                  <a:schemeClr val="bg1"/>
                </a:solidFill>
                <a:latin typeface="Arial" pitchFamily="34" charset="0"/>
                <a:cs typeface="Arial"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0" name="Textplatzhalter 9"/>
          <p:cNvSpPr>
            <a:spLocks noGrp="1"/>
          </p:cNvSpPr>
          <p:nvPr>
            <p:ph type="body" sz="quarter" idx="14"/>
          </p:nvPr>
        </p:nvSpPr>
        <p:spPr>
          <a:xfrm>
            <a:off x="196102" y="843558"/>
            <a:ext cx="8768386" cy="648072"/>
          </a:xfrm>
          <a:prstGeom prst="rect">
            <a:avLst/>
          </a:prstGeom>
        </p:spPr>
        <p:txBody>
          <a:bodyPr/>
          <a:lstStyle>
            <a:lvl1pPr marL="0" indent="0">
              <a:buFontTx/>
              <a:buNone/>
              <a:defRPr sz="3200" b="1">
                <a:solidFill>
                  <a:schemeClr val="bg1"/>
                </a:solidFill>
                <a:latin typeface="Arial" pitchFamily="34" charset="0"/>
                <a:cs typeface="Arial" pitchFamily="34" charset="0"/>
              </a:defRPr>
            </a:lvl1pPr>
          </a:lstStyle>
          <a:p>
            <a:pPr lvl="0"/>
            <a:r>
              <a:rPr lang="de-DE" dirty="0" smtClean="0"/>
              <a:t>Textmasterformat bearbeiten</a:t>
            </a:r>
          </a:p>
        </p:txBody>
      </p:sp>
      <p:sp>
        <p:nvSpPr>
          <p:cNvPr id="14" name="Foliennummernplatzhalter 5"/>
          <p:cNvSpPr>
            <a:spLocks noGrp="1"/>
          </p:cNvSpPr>
          <p:nvPr>
            <p:ph type="sldNum" sz="quarter" idx="15"/>
          </p:nvPr>
        </p:nvSpPr>
        <p:spPr>
          <a:xfrm>
            <a:off x="6975475" y="4818063"/>
            <a:ext cx="2133600" cy="274637"/>
          </a:xfrm>
          <a:prstGeom prst="rect">
            <a:avLst/>
          </a:prstGeom>
        </p:spPr>
        <p:txBody>
          <a:bodyPr/>
          <a:lstStyle>
            <a:lvl1pPr algn="r" fontAlgn="auto">
              <a:spcBef>
                <a:spcPts val="0"/>
              </a:spcBef>
              <a:spcAft>
                <a:spcPts val="0"/>
              </a:spcAft>
              <a:defRPr sz="1200">
                <a:solidFill>
                  <a:schemeClr val="tx1">
                    <a:lumMod val="50000"/>
                    <a:lumOff val="50000"/>
                  </a:schemeClr>
                </a:solidFill>
                <a:latin typeface="Arial" pitchFamily="34" charset="0"/>
                <a:cs typeface="Arial" pitchFamily="34" charset="0"/>
              </a:defRPr>
            </a:lvl1pPr>
          </a:lstStyle>
          <a:p>
            <a:pPr>
              <a:defRPr/>
            </a:pPr>
            <a:fld id="{59B22EE1-BD7B-4BE8-B05D-59E02290B804}" type="slidenum">
              <a:rPr lang="de-DE"/>
              <a:pPr>
                <a:defRPr/>
              </a:pPr>
              <a:t>‹#›</a:t>
            </a:fld>
            <a:endParaRPr lang="de-D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1" y="76200"/>
            <a:ext cx="6519863" cy="32385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693738" y="1026319"/>
            <a:ext cx="7772400" cy="3294460"/>
          </a:xfrm>
          <a:prstGeom prst="rect">
            <a:avLst/>
          </a:prstGeom>
        </p:spPr>
        <p:txBody>
          <a:bodyPr/>
          <a:lstStyle/>
          <a:p>
            <a:pPr lvl="0"/>
            <a:endParaRPr lang="en-US" noProof="0" smtClean="0"/>
          </a:p>
        </p:txBody>
      </p:sp>
      <p:sp>
        <p:nvSpPr>
          <p:cNvPr id="4" name="Rectangle 5"/>
          <p:cNvSpPr>
            <a:spLocks noGrp="1" noChangeArrowheads="1"/>
          </p:cNvSpPr>
          <p:nvPr>
            <p:ph type="ftr" sz="quarter" idx="10"/>
          </p:nvPr>
        </p:nvSpPr>
        <p:spPr>
          <a:xfrm>
            <a:off x="5214938" y="4979988"/>
            <a:ext cx="3489325" cy="155575"/>
          </a:xfrm>
          <a:prstGeom prst="rect">
            <a:avLst/>
          </a:prstGeom>
        </p:spPr>
        <p:txBody>
          <a:bodyPr/>
          <a:lstStyle>
            <a:lvl1pPr fontAlgn="auto">
              <a:spcBef>
                <a:spcPts val="0"/>
              </a:spcBef>
              <a:spcAft>
                <a:spcPts val="0"/>
              </a:spcAft>
              <a:defRPr>
                <a:latin typeface="+mn-lt"/>
              </a:defRPr>
            </a:lvl1pPr>
          </a:lstStyle>
          <a:p>
            <a:pPr>
              <a:defRPr/>
            </a:pPr>
            <a:endParaRPr lang="en-GB"/>
          </a:p>
        </p:txBody>
      </p:sp>
      <p:sp>
        <p:nvSpPr>
          <p:cNvPr id="5" name="Rectangle 6"/>
          <p:cNvSpPr>
            <a:spLocks noGrp="1" noChangeArrowheads="1"/>
          </p:cNvSpPr>
          <p:nvPr>
            <p:ph type="dt" sz="half" idx="11"/>
          </p:nvPr>
        </p:nvSpPr>
        <p:spPr>
          <a:xfrm>
            <a:off x="406400" y="4979988"/>
            <a:ext cx="3454400" cy="153987"/>
          </a:xfrm>
          <a:prstGeom prst="rect">
            <a:avLst/>
          </a:prstGeom>
        </p:spPr>
        <p:txBody>
          <a:bodyPr/>
          <a:lstStyle>
            <a:lvl1pPr fontAlgn="auto">
              <a:spcBef>
                <a:spcPts val="0"/>
              </a:spcBef>
              <a:spcAft>
                <a:spcPts val="0"/>
              </a:spcAft>
              <a:defRPr>
                <a:latin typeface="+mn-lt"/>
              </a:defRPr>
            </a:lvl1pPr>
          </a:lstStyle>
          <a:p>
            <a:pPr>
              <a:defRPr/>
            </a:pPr>
            <a:fld id="{E0ECB8F1-5A6D-4282-B019-259360DD1169}" type="datetimeFigureOut">
              <a:rPr lang="en-US"/>
              <a:pPr>
                <a:defRPr/>
              </a:pPr>
              <a:t>4/12/2013</a:t>
            </a:fld>
            <a:endParaRPr lang="en-GB"/>
          </a:p>
        </p:txBody>
      </p:sp>
      <p:sp>
        <p:nvSpPr>
          <p:cNvPr id="6" name="Rectangle 7"/>
          <p:cNvSpPr>
            <a:spLocks noGrp="1" noChangeArrowheads="1"/>
          </p:cNvSpPr>
          <p:nvPr>
            <p:ph type="sldNum" sz="quarter" idx="12"/>
          </p:nvPr>
        </p:nvSpPr>
        <p:spPr>
          <a:xfrm>
            <a:off x="3929063" y="4979988"/>
            <a:ext cx="1279525" cy="155575"/>
          </a:xfrm>
          <a:prstGeom prst="rect">
            <a:avLst/>
          </a:prstGeom>
        </p:spPr>
        <p:txBody>
          <a:bodyPr/>
          <a:lstStyle>
            <a:lvl1pPr fontAlgn="auto">
              <a:spcBef>
                <a:spcPts val="0"/>
              </a:spcBef>
              <a:spcAft>
                <a:spcPts val="0"/>
              </a:spcAft>
              <a:defRPr>
                <a:latin typeface="+mn-lt"/>
              </a:defRPr>
            </a:lvl1pPr>
          </a:lstStyle>
          <a:p>
            <a:pPr>
              <a:defRPr/>
            </a:pPr>
            <a:fld id="{15FE5185-02FC-47B3-A0EF-91900CC081CF}"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pic>
        <p:nvPicPr>
          <p:cNvPr id="5" name="Grafik 7"/>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pic>
        <p:nvPicPr>
          <p:cNvPr id="6" name="Grafik 13"/>
          <p:cNvPicPr>
            <a:picLocks noChangeAspect="1"/>
          </p:cNvPicPr>
          <p:nvPr userDrawn="1"/>
        </p:nvPicPr>
        <p:blipFill>
          <a:blip r:embed="rId3"/>
          <a:srcRect/>
          <a:stretch>
            <a:fillRect/>
          </a:stretch>
        </p:blipFill>
        <p:spPr bwMode="auto">
          <a:xfrm>
            <a:off x="7596188" y="195263"/>
            <a:ext cx="504825" cy="504825"/>
          </a:xfrm>
          <a:prstGeom prst="rect">
            <a:avLst/>
          </a:prstGeom>
          <a:noFill/>
          <a:ln w="9525">
            <a:noFill/>
            <a:miter lim="800000"/>
            <a:headEnd/>
            <a:tailEnd/>
          </a:ln>
        </p:spPr>
      </p:pic>
      <p:pic>
        <p:nvPicPr>
          <p:cNvPr id="8" name="Grafik 14"/>
          <p:cNvPicPr>
            <a:picLocks noChangeAspect="1"/>
          </p:cNvPicPr>
          <p:nvPr userDrawn="1"/>
        </p:nvPicPr>
        <p:blipFill>
          <a:blip r:embed="rId4"/>
          <a:srcRect/>
          <a:stretch>
            <a:fillRect/>
          </a:stretch>
        </p:blipFill>
        <p:spPr bwMode="auto">
          <a:xfrm>
            <a:off x="8388350" y="195263"/>
            <a:ext cx="504825" cy="504825"/>
          </a:xfrm>
          <a:prstGeom prst="rect">
            <a:avLst/>
          </a:prstGeom>
          <a:noFill/>
          <a:ln w="9525">
            <a:noFill/>
            <a:miter lim="800000"/>
            <a:headEnd/>
            <a:tailEnd/>
          </a:ln>
        </p:spPr>
      </p:pic>
      <p:pic>
        <p:nvPicPr>
          <p:cNvPr id="9" name="Grafik 15"/>
          <p:cNvPicPr>
            <a:picLocks noChangeAspect="1"/>
          </p:cNvPicPr>
          <p:nvPr userDrawn="1"/>
        </p:nvPicPr>
        <p:blipFill>
          <a:blip r:embed="rId5"/>
          <a:srcRect/>
          <a:stretch>
            <a:fillRect/>
          </a:stretch>
        </p:blipFill>
        <p:spPr bwMode="auto">
          <a:xfrm>
            <a:off x="6804025" y="195263"/>
            <a:ext cx="504825" cy="504825"/>
          </a:xfrm>
          <a:prstGeom prst="rect">
            <a:avLst/>
          </a:prstGeom>
          <a:noFill/>
          <a:ln w="9525">
            <a:noFill/>
            <a:miter lim="800000"/>
            <a:headEnd/>
            <a:tailEnd/>
          </a:ln>
        </p:spPr>
      </p:pic>
      <p:pic>
        <p:nvPicPr>
          <p:cNvPr id="10" name="Grafik 16"/>
          <p:cNvPicPr>
            <a:picLocks noChangeAspect="1"/>
          </p:cNvPicPr>
          <p:nvPr userDrawn="1"/>
        </p:nvPicPr>
        <p:blipFill>
          <a:blip r:embed="rId6"/>
          <a:srcRect/>
          <a:stretch>
            <a:fillRect/>
          </a:stretch>
        </p:blipFill>
        <p:spPr bwMode="auto">
          <a:xfrm>
            <a:off x="6011863" y="195263"/>
            <a:ext cx="504825" cy="504825"/>
          </a:xfrm>
          <a:prstGeom prst="rect">
            <a:avLst/>
          </a:prstGeom>
          <a:noFill/>
          <a:ln w="9525">
            <a:noFill/>
            <a:miter lim="800000"/>
            <a:headEnd/>
            <a:tailEnd/>
          </a:ln>
        </p:spPr>
      </p:pic>
      <p:cxnSp>
        <p:nvCxnSpPr>
          <p:cNvPr id="11" name="Gerade Verbindung 19"/>
          <p:cNvCxnSpPr/>
          <p:nvPr userDrawn="1"/>
        </p:nvCxnSpPr>
        <p:spPr>
          <a:xfrm>
            <a:off x="5795963" y="771525"/>
            <a:ext cx="3455987" cy="0"/>
          </a:xfrm>
          <a:prstGeom prst="line">
            <a:avLst/>
          </a:prstGeom>
          <a:ln w="22225">
            <a:solidFill>
              <a:srgbClr val="EB691C"/>
            </a:solidFill>
            <a:prstDash val="sysDot"/>
          </a:ln>
        </p:spPr>
        <p:style>
          <a:lnRef idx="1">
            <a:schemeClr val="accent1"/>
          </a:lnRef>
          <a:fillRef idx="0">
            <a:schemeClr val="accent1"/>
          </a:fillRef>
          <a:effectRef idx="0">
            <a:schemeClr val="accent1"/>
          </a:effectRef>
          <a:fontRef idx="minor">
            <a:schemeClr val="tx1"/>
          </a:fontRef>
        </p:style>
      </p:cxnSp>
      <p:cxnSp>
        <p:nvCxnSpPr>
          <p:cNvPr id="12" name="Gerade Verbindung 20"/>
          <p:cNvCxnSpPr/>
          <p:nvPr userDrawn="1"/>
        </p:nvCxnSpPr>
        <p:spPr>
          <a:xfrm>
            <a:off x="5807075" y="461963"/>
            <a:ext cx="0" cy="306387"/>
          </a:xfrm>
          <a:prstGeom prst="line">
            <a:avLst/>
          </a:prstGeom>
          <a:ln w="22225">
            <a:solidFill>
              <a:srgbClr val="EB691C"/>
            </a:solidFill>
            <a:prstDash val="sysDot"/>
          </a:ln>
        </p:spPr>
        <p:style>
          <a:lnRef idx="1">
            <a:schemeClr val="accent1"/>
          </a:lnRef>
          <a:fillRef idx="0">
            <a:schemeClr val="accent1"/>
          </a:fillRef>
          <a:effectRef idx="0">
            <a:schemeClr val="accent1"/>
          </a:effectRef>
          <a:fontRef idx="minor">
            <a:schemeClr val="tx1"/>
          </a:fontRef>
        </p:style>
      </p:cxnSp>
      <p:pic>
        <p:nvPicPr>
          <p:cNvPr id="14" name="Grafik 21"/>
          <p:cNvPicPr>
            <a:picLocks noChangeAspect="1"/>
          </p:cNvPicPr>
          <p:nvPr userDrawn="1"/>
        </p:nvPicPr>
        <p:blipFill>
          <a:blip r:embed="rId7"/>
          <a:srcRect/>
          <a:stretch>
            <a:fillRect/>
          </a:stretch>
        </p:blipFill>
        <p:spPr bwMode="auto">
          <a:xfrm>
            <a:off x="327025" y="152400"/>
            <a:ext cx="1081088" cy="565150"/>
          </a:xfrm>
          <a:prstGeom prst="rect">
            <a:avLst/>
          </a:prstGeom>
          <a:noFill/>
          <a:ln w="9525">
            <a:noFill/>
            <a:miter lim="800000"/>
            <a:headEnd/>
            <a:tailEnd/>
          </a:ln>
        </p:spPr>
      </p:pic>
      <p:sp>
        <p:nvSpPr>
          <p:cNvPr id="3" name="Bildplatzhalter 2"/>
          <p:cNvSpPr>
            <a:spLocks noGrp="1"/>
          </p:cNvSpPr>
          <p:nvPr>
            <p:ph type="pic" sz="quarter" idx="15"/>
          </p:nvPr>
        </p:nvSpPr>
        <p:spPr>
          <a:xfrm>
            <a:off x="179512" y="1923678"/>
            <a:ext cx="4752528" cy="2808660"/>
          </a:xfrm>
          <a:prstGeom prst="rect">
            <a:avLst/>
          </a:prstGeom>
        </p:spPr>
        <p:txBody>
          <a:bodyPr/>
          <a:lstStyle/>
          <a:p>
            <a:pPr lvl="0"/>
            <a:endParaRPr lang="de-DE" noProof="0" dirty="0"/>
          </a:p>
        </p:txBody>
      </p:sp>
      <p:sp>
        <p:nvSpPr>
          <p:cNvPr id="7" name="Textplatzhalter 9"/>
          <p:cNvSpPr>
            <a:spLocks noGrp="1"/>
          </p:cNvSpPr>
          <p:nvPr>
            <p:ph type="body" sz="quarter" idx="14"/>
          </p:nvPr>
        </p:nvSpPr>
        <p:spPr>
          <a:xfrm>
            <a:off x="196102" y="843558"/>
            <a:ext cx="8768386" cy="792162"/>
          </a:xfrm>
          <a:prstGeom prst="rect">
            <a:avLst/>
          </a:prstGeom>
        </p:spPr>
        <p:txBody>
          <a:bodyPr/>
          <a:lstStyle>
            <a:lvl1pPr marL="0" indent="0">
              <a:buFontTx/>
              <a:buNone/>
              <a:defRPr sz="3200" b="1">
                <a:solidFill>
                  <a:schemeClr val="bg1"/>
                </a:solidFill>
                <a:latin typeface="Arial" pitchFamily="34" charset="0"/>
                <a:cs typeface="Arial" pitchFamily="34" charset="0"/>
              </a:defRPr>
            </a:lvl1pPr>
          </a:lstStyle>
          <a:p>
            <a:pPr lvl="0"/>
            <a:r>
              <a:rPr lang="de-DE" dirty="0" smtClean="0"/>
              <a:t>Textmasterformat bearbeiten</a:t>
            </a:r>
          </a:p>
        </p:txBody>
      </p:sp>
      <p:sp>
        <p:nvSpPr>
          <p:cNvPr id="13" name="Textplatzhalter 12"/>
          <p:cNvSpPr>
            <a:spLocks noGrp="1"/>
          </p:cNvSpPr>
          <p:nvPr>
            <p:ph type="body" sz="quarter" idx="16"/>
          </p:nvPr>
        </p:nvSpPr>
        <p:spPr>
          <a:xfrm>
            <a:off x="5148263" y="1924050"/>
            <a:ext cx="3744912" cy="2808288"/>
          </a:xfrm>
          <a:prstGeom prst="rect">
            <a:avLst/>
          </a:prstGeom>
        </p:spPr>
        <p:txBody>
          <a:bodyPr/>
          <a:lstStyle>
            <a:lvl1pPr marL="0" indent="0">
              <a:buNone/>
              <a:defRPr sz="1400" b="1">
                <a:solidFill>
                  <a:schemeClr val="bg1"/>
                </a:solidFill>
                <a:latin typeface="Arial" pitchFamily="34" charset="0"/>
                <a:cs typeface="Arial" pitchFamily="34" charset="0"/>
              </a:defRPr>
            </a:lvl1pPr>
            <a:lvl2pPr marL="0" indent="0" defTabSz="184150">
              <a:buNone/>
              <a:defRPr sz="1400">
                <a:solidFill>
                  <a:schemeClr val="bg1"/>
                </a:solidFill>
                <a:latin typeface="Arial" pitchFamily="34" charset="0"/>
                <a:cs typeface="Arial" pitchFamily="34" charset="0"/>
              </a:defRPr>
            </a:lvl2pPr>
            <a:lvl3pPr marL="914400" indent="-914400" defTabSz="184150">
              <a:buNone/>
              <a:defRPr sz="1400">
                <a:solidFill>
                  <a:schemeClr val="bg1"/>
                </a:solidFill>
                <a:latin typeface="Arial" pitchFamily="34" charset="0"/>
                <a:cs typeface="Arial" pitchFamily="34" charset="0"/>
              </a:defRPr>
            </a:lvl3pPr>
            <a:lvl4pPr marL="1371600" indent="-1371600" defTabSz="184150">
              <a:buNone/>
              <a:defRPr sz="1400">
                <a:solidFill>
                  <a:schemeClr val="bg1"/>
                </a:solidFill>
                <a:latin typeface="Arial" pitchFamily="34" charset="0"/>
                <a:cs typeface="Arial" pitchFamily="34" charset="0"/>
              </a:defRPr>
            </a:lvl4pPr>
            <a:lvl5pPr marL="1828800" indent="-1828800" defTabSz="184150">
              <a:buNone/>
              <a:tabLst>
                <a:tab pos="1700213" algn="l"/>
              </a:tabLst>
              <a:defRPr sz="1400">
                <a:solidFill>
                  <a:schemeClr val="bg1"/>
                </a:solidFill>
                <a:latin typeface="Arial" pitchFamily="34" charset="0"/>
                <a:cs typeface="Arial"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5" name="Foliennummernplatzhalter 5"/>
          <p:cNvSpPr>
            <a:spLocks noGrp="1"/>
          </p:cNvSpPr>
          <p:nvPr>
            <p:ph type="sldNum" sz="quarter" idx="17"/>
          </p:nvPr>
        </p:nvSpPr>
        <p:spPr>
          <a:xfrm>
            <a:off x="6975475" y="4818063"/>
            <a:ext cx="2133600" cy="274637"/>
          </a:xfrm>
          <a:prstGeom prst="rect">
            <a:avLst/>
          </a:prstGeom>
        </p:spPr>
        <p:txBody>
          <a:bodyPr/>
          <a:lstStyle>
            <a:lvl1pPr algn="r" fontAlgn="auto">
              <a:spcBef>
                <a:spcPts val="0"/>
              </a:spcBef>
              <a:spcAft>
                <a:spcPts val="0"/>
              </a:spcAft>
              <a:defRPr sz="1200">
                <a:solidFill>
                  <a:schemeClr val="tx1">
                    <a:lumMod val="50000"/>
                    <a:lumOff val="50000"/>
                  </a:schemeClr>
                </a:solidFill>
                <a:latin typeface="Arial" pitchFamily="34" charset="0"/>
                <a:cs typeface="Arial" pitchFamily="34" charset="0"/>
              </a:defRPr>
            </a:lvl1pPr>
          </a:lstStyle>
          <a:p>
            <a:pPr>
              <a:defRPr/>
            </a:pPr>
            <a:fld id="{14FF7FE8-D18A-4F72-B0C3-2BB275E23075}" type="slidenum">
              <a:rPr lang="de-DE"/>
              <a:pPr>
                <a:defRPr/>
              </a:pPr>
              <a:t>‹#›</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pic>
        <p:nvPicPr>
          <p:cNvPr id="6" name="Grafik 5"/>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pic>
        <p:nvPicPr>
          <p:cNvPr id="8" name="Grafik 7"/>
          <p:cNvPicPr>
            <a:picLocks noChangeAspect="1"/>
          </p:cNvPicPr>
          <p:nvPr userDrawn="1"/>
        </p:nvPicPr>
        <p:blipFill>
          <a:blip r:embed="rId3"/>
          <a:srcRect/>
          <a:stretch>
            <a:fillRect/>
          </a:stretch>
        </p:blipFill>
        <p:spPr bwMode="auto">
          <a:xfrm>
            <a:off x="7596188" y="195263"/>
            <a:ext cx="504825" cy="504825"/>
          </a:xfrm>
          <a:prstGeom prst="rect">
            <a:avLst/>
          </a:prstGeom>
          <a:noFill/>
          <a:ln w="9525">
            <a:noFill/>
            <a:miter lim="800000"/>
            <a:headEnd/>
            <a:tailEnd/>
          </a:ln>
        </p:spPr>
      </p:pic>
      <p:pic>
        <p:nvPicPr>
          <p:cNvPr id="12" name="Grafik 11"/>
          <p:cNvPicPr>
            <a:picLocks noChangeAspect="1"/>
          </p:cNvPicPr>
          <p:nvPr userDrawn="1"/>
        </p:nvPicPr>
        <p:blipFill>
          <a:blip r:embed="rId4"/>
          <a:srcRect/>
          <a:stretch>
            <a:fillRect/>
          </a:stretch>
        </p:blipFill>
        <p:spPr bwMode="auto">
          <a:xfrm>
            <a:off x="8388350" y="195263"/>
            <a:ext cx="504825" cy="504825"/>
          </a:xfrm>
          <a:prstGeom prst="rect">
            <a:avLst/>
          </a:prstGeom>
          <a:noFill/>
          <a:ln w="9525">
            <a:noFill/>
            <a:miter lim="800000"/>
            <a:headEnd/>
            <a:tailEnd/>
          </a:ln>
        </p:spPr>
      </p:pic>
      <p:pic>
        <p:nvPicPr>
          <p:cNvPr id="13" name="Grafik 12"/>
          <p:cNvPicPr>
            <a:picLocks noChangeAspect="1"/>
          </p:cNvPicPr>
          <p:nvPr userDrawn="1"/>
        </p:nvPicPr>
        <p:blipFill>
          <a:blip r:embed="rId5"/>
          <a:srcRect/>
          <a:stretch>
            <a:fillRect/>
          </a:stretch>
        </p:blipFill>
        <p:spPr bwMode="auto">
          <a:xfrm>
            <a:off x="6804025" y="195263"/>
            <a:ext cx="504825" cy="504825"/>
          </a:xfrm>
          <a:prstGeom prst="rect">
            <a:avLst/>
          </a:prstGeom>
          <a:noFill/>
          <a:ln w="9525">
            <a:noFill/>
            <a:miter lim="800000"/>
            <a:headEnd/>
            <a:tailEnd/>
          </a:ln>
        </p:spPr>
      </p:pic>
      <p:pic>
        <p:nvPicPr>
          <p:cNvPr id="14" name="Grafik 13"/>
          <p:cNvPicPr>
            <a:picLocks noChangeAspect="1"/>
          </p:cNvPicPr>
          <p:nvPr userDrawn="1"/>
        </p:nvPicPr>
        <p:blipFill>
          <a:blip r:embed="rId6"/>
          <a:srcRect/>
          <a:stretch>
            <a:fillRect/>
          </a:stretch>
        </p:blipFill>
        <p:spPr bwMode="auto">
          <a:xfrm>
            <a:off x="6011863" y="195263"/>
            <a:ext cx="504825" cy="504825"/>
          </a:xfrm>
          <a:prstGeom prst="rect">
            <a:avLst/>
          </a:prstGeom>
          <a:noFill/>
          <a:ln w="9525">
            <a:noFill/>
            <a:miter lim="800000"/>
            <a:headEnd/>
            <a:tailEnd/>
          </a:ln>
        </p:spPr>
      </p:pic>
      <p:cxnSp>
        <p:nvCxnSpPr>
          <p:cNvPr id="15" name="Gerade Verbindung 16"/>
          <p:cNvCxnSpPr/>
          <p:nvPr userDrawn="1"/>
        </p:nvCxnSpPr>
        <p:spPr>
          <a:xfrm>
            <a:off x="5795963" y="771525"/>
            <a:ext cx="3455987" cy="0"/>
          </a:xfrm>
          <a:prstGeom prst="line">
            <a:avLst/>
          </a:prstGeom>
          <a:ln w="22225">
            <a:solidFill>
              <a:srgbClr val="EB691C"/>
            </a:solidFill>
            <a:prstDash val="sysDot"/>
          </a:ln>
        </p:spPr>
        <p:style>
          <a:lnRef idx="1">
            <a:schemeClr val="accent1"/>
          </a:lnRef>
          <a:fillRef idx="0">
            <a:schemeClr val="accent1"/>
          </a:fillRef>
          <a:effectRef idx="0">
            <a:schemeClr val="accent1"/>
          </a:effectRef>
          <a:fontRef idx="minor">
            <a:schemeClr val="tx1"/>
          </a:fontRef>
        </p:style>
      </p:cxnSp>
      <p:cxnSp>
        <p:nvCxnSpPr>
          <p:cNvPr id="16" name="Gerade Verbindung 17"/>
          <p:cNvCxnSpPr/>
          <p:nvPr userDrawn="1"/>
        </p:nvCxnSpPr>
        <p:spPr>
          <a:xfrm>
            <a:off x="5807075" y="461963"/>
            <a:ext cx="0" cy="306387"/>
          </a:xfrm>
          <a:prstGeom prst="line">
            <a:avLst/>
          </a:prstGeom>
          <a:ln w="22225">
            <a:solidFill>
              <a:srgbClr val="EB691C"/>
            </a:solidFill>
            <a:prstDash val="sysDot"/>
          </a:ln>
        </p:spPr>
        <p:style>
          <a:lnRef idx="1">
            <a:schemeClr val="accent1"/>
          </a:lnRef>
          <a:fillRef idx="0">
            <a:schemeClr val="accent1"/>
          </a:fillRef>
          <a:effectRef idx="0">
            <a:schemeClr val="accent1"/>
          </a:effectRef>
          <a:fontRef idx="minor">
            <a:schemeClr val="tx1"/>
          </a:fontRef>
        </p:style>
      </p:cxnSp>
      <p:pic>
        <p:nvPicPr>
          <p:cNvPr id="17" name="Grafik 18"/>
          <p:cNvPicPr>
            <a:picLocks noChangeAspect="1"/>
          </p:cNvPicPr>
          <p:nvPr userDrawn="1"/>
        </p:nvPicPr>
        <p:blipFill>
          <a:blip r:embed="rId7"/>
          <a:srcRect/>
          <a:stretch>
            <a:fillRect/>
          </a:stretch>
        </p:blipFill>
        <p:spPr bwMode="auto">
          <a:xfrm>
            <a:off x="327025" y="152400"/>
            <a:ext cx="1081088" cy="565150"/>
          </a:xfrm>
          <a:prstGeom prst="rect">
            <a:avLst/>
          </a:prstGeom>
          <a:noFill/>
          <a:ln w="9525">
            <a:noFill/>
            <a:miter lim="800000"/>
            <a:headEnd/>
            <a:tailEnd/>
          </a:ln>
        </p:spPr>
      </p:pic>
      <p:sp>
        <p:nvSpPr>
          <p:cNvPr id="7" name="Textplatzhalter 9"/>
          <p:cNvSpPr>
            <a:spLocks noGrp="1"/>
          </p:cNvSpPr>
          <p:nvPr>
            <p:ph type="body" sz="quarter" idx="14"/>
          </p:nvPr>
        </p:nvSpPr>
        <p:spPr>
          <a:xfrm>
            <a:off x="196102" y="843558"/>
            <a:ext cx="8768386" cy="792162"/>
          </a:xfrm>
          <a:prstGeom prst="rect">
            <a:avLst/>
          </a:prstGeom>
        </p:spPr>
        <p:txBody>
          <a:bodyPr/>
          <a:lstStyle>
            <a:lvl1pPr marL="0" indent="0">
              <a:buFontTx/>
              <a:buNone/>
              <a:defRPr sz="3200" b="1">
                <a:solidFill>
                  <a:schemeClr val="bg1"/>
                </a:solidFill>
                <a:latin typeface="Arial" pitchFamily="34" charset="0"/>
                <a:cs typeface="Arial" pitchFamily="34" charset="0"/>
              </a:defRPr>
            </a:lvl1pPr>
          </a:lstStyle>
          <a:p>
            <a:pPr lvl="0"/>
            <a:r>
              <a:rPr lang="de-DE" dirty="0" smtClean="0"/>
              <a:t>Textmasterformat bearbeiten</a:t>
            </a:r>
          </a:p>
        </p:txBody>
      </p:sp>
      <p:sp>
        <p:nvSpPr>
          <p:cNvPr id="9" name="Bildplatzhalter 8"/>
          <p:cNvSpPr>
            <a:spLocks noGrp="1"/>
          </p:cNvSpPr>
          <p:nvPr>
            <p:ph type="pic" sz="quarter" idx="15"/>
          </p:nvPr>
        </p:nvSpPr>
        <p:spPr>
          <a:xfrm>
            <a:off x="3582360" y="1923678"/>
            <a:ext cx="2520950" cy="2520950"/>
          </a:xfrm>
          <a:prstGeom prst="rect">
            <a:avLst/>
          </a:prstGeom>
        </p:spPr>
        <p:txBody>
          <a:bodyPr/>
          <a:lstStyle/>
          <a:p>
            <a:pPr lvl="0"/>
            <a:endParaRPr lang="de-DE" noProof="0"/>
          </a:p>
        </p:txBody>
      </p:sp>
      <p:sp>
        <p:nvSpPr>
          <p:cNvPr id="10" name="Bildplatzhalter 8"/>
          <p:cNvSpPr>
            <a:spLocks noGrp="1"/>
          </p:cNvSpPr>
          <p:nvPr>
            <p:ph type="pic" sz="quarter" idx="16"/>
          </p:nvPr>
        </p:nvSpPr>
        <p:spPr>
          <a:xfrm>
            <a:off x="6228184" y="1924447"/>
            <a:ext cx="2520950" cy="2520950"/>
          </a:xfrm>
          <a:prstGeom prst="rect">
            <a:avLst/>
          </a:prstGeom>
        </p:spPr>
        <p:txBody>
          <a:bodyPr/>
          <a:lstStyle/>
          <a:p>
            <a:pPr lvl="0"/>
            <a:endParaRPr lang="de-DE" noProof="0"/>
          </a:p>
        </p:txBody>
      </p:sp>
      <p:sp>
        <p:nvSpPr>
          <p:cNvPr id="11" name="Textplatzhalter 8"/>
          <p:cNvSpPr>
            <a:spLocks noGrp="1"/>
          </p:cNvSpPr>
          <p:nvPr>
            <p:ph type="body" sz="quarter" idx="17"/>
          </p:nvPr>
        </p:nvSpPr>
        <p:spPr>
          <a:xfrm>
            <a:off x="323529" y="1924050"/>
            <a:ext cx="3096344" cy="2808288"/>
          </a:xfrm>
          <a:prstGeom prst="rect">
            <a:avLst/>
          </a:prstGeom>
        </p:spPr>
        <p:txBody>
          <a:bodyPr/>
          <a:lstStyle>
            <a:lvl1pPr marL="0" indent="0">
              <a:buNone/>
              <a:defRPr sz="1400" b="1">
                <a:solidFill>
                  <a:schemeClr val="bg1"/>
                </a:solidFill>
                <a:latin typeface="Arial" pitchFamily="34" charset="0"/>
                <a:cs typeface="Arial" pitchFamily="34" charset="0"/>
              </a:defRPr>
            </a:lvl1pPr>
            <a:lvl2pPr marL="0" indent="0" algn="l">
              <a:buNone/>
              <a:defRPr sz="1400">
                <a:solidFill>
                  <a:schemeClr val="bg1"/>
                </a:solidFill>
                <a:latin typeface="Arial" pitchFamily="34" charset="0"/>
                <a:cs typeface="Arial" pitchFamily="34" charset="0"/>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pic>
        <p:nvPicPr>
          <p:cNvPr id="3" name="Grafik 1"/>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7" name="Medienplatzhalter 6"/>
          <p:cNvSpPr>
            <a:spLocks noGrp="1"/>
          </p:cNvSpPr>
          <p:nvPr>
            <p:ph type="media" sz="quarter" idx="10"/>
          </p:nvPr>
        </p:nvSpPr>
        <p:spPr>
          <a:xfrm>
            <a:off x="0" y="0"/>
            <a:ext cx="9144000" cy="5143500"/>
          </a:xfrm>
          <a:prstGeom prst="rect">
            <a:avLst/>
          </a:prstGeom>
        </p:spPr>
        <p:txBody>
          <a:bodyPr/>
          <a:lstStyle/>
          <a:p>
            <a:pPr lvl="0"/>
            <a:endParaRPr lang="de-DE"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seite">
    <p:spTree>
      <p:nvGrpSpPr>
        <p:cNvPr id="1" name=""/>
        <p:cNvGrpSpPr/>
        <p:nvPr/>
      </p:nvGrpSpPr>
      <p:grpSpPr>
        <a:xfrm>
          <a:off x="0" y="0"/>
          <a:ext cx="0" cy="0"/>
          <a:chOff x="0" y="0"/>
          <a:chExt cx="0" cy="0"/>
        </a:xfrm>
      </p:grpSpPr>
      <p:cxnSp>
        <p:nvCxnSpPr>
          <p:cNvPr id="4" name="Gerade Verbindung 7"/>
          <p:cNvCxnSpPr/>
          <p:nvPr userDrawn="1"/>
        </p:nvCxnSpPr>
        <p:spPr>
          <a:xfrm>
            <a:off x="414338" y="2833688"/>
            <a:ext cx="8729662" cy="11112"/>
          </a:xfrm>
          <a:prstGeom prst="line">
            <a:avLst/>
          </a:prstGeom>
          <a:ln w="22225">
            <a:solidFill>
              <a:srgbClr val="EB691C"/>
            </a:solidFill>
            <a:prstDash val="sysDot"/>
          </a:ln>
        </p:spPr>
        <p:style>
          <a:lnRef idx="1">
            <a:schemeClr val="accent1"/>
          </a:lnRef>
          <a:fillRef idx="0">
            <a:schemeClr val="accent1"/>
          </a:fillRef>
          <a:effectRef idx="0">
            <a:schemeClr val="accent1"/>
          </a:effectRef>
          <a:fontRef idx="minor">
            <a:schemeClr val="tx1"/>
          </a:fontRef>
        </p:style>
      </p:cxnSp>
      <p:sp>
        <p:nvSpPr>
          <p:cNvPr id="7" name="Titel 1"/>
          <p:cNvSpPr>
            <a:spLocks noGrp="1"/>
          </p:cNvSpPr>
          <p:nvPr>
            <p:ph type="ctrTitle"/>
          </p:nvPr>
        </p:nvSpPr>
        <p:spPr>
          <a:xfrm>
            <a:off x="251520" y="1851670"/>
            <a:ext cx="7560840" cy="873699"/>
          </a:xfrm>
          <a:prstGeom prst="rect">
            <a:avLst/>
          </a:prstGeom>
        </p:spPr>
        <p:txBody>
          <a:bodyPr>
            <a:noAutofit/>
          </a:bodyPr>
          <a:lstStyle>
            <a:lvl1pPr algn="l">
              <a:defRPr sz="6800" b="1" baseline="0">
                <a:solidFill>
                  <a:schemeClr val="bg1"/>
                </a:solidFill>
                <a:latin typeface="Arial" pitchFamily="34" charset="0"/>
                <a:cs typeface="Arial" pitchFamily="34" charset="0"/>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53639" y="2869633"/>
            <a:ext cx="7270689" cy="431800"/>
          </a:xfrm>
          <a:prstGeom prst="rect">
            <a:avLst/>
          </a:prstGeom>
        </p:spPr>
        <p:txBody>
          <a:bodyPr/>
          <a:lstStyle>
            <a:lvl1pPr marL="0" indent="0">
              <a:buNone/>
              <a:defRPr sz="3200" baseline="0">
                <a:solidFill>
                  <a:schemeClr val="bg1"/>
                </a:solidFill>
              </a:defRPr>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4" name="Grafik 2"/>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pic>
        <p:nvPicPr>
          <p:cNvPr id="5" name="Grafik 16"/>
          <p:cNvPicPr>
            <a:picLocks noChangeAspect="1"/>
          </p:cNvPicPr>
          <p:nvPr userDrawn="1"/>
        </p:nvPicPr>
        <p:blipFill>
          <a:blip r:embed="rId3"/>
          <a:srcRect/>
          <a:stretch>
            <a:fillRect/>
          </a:stretch>
        </p:blipFill>
        <p:spPr bwMode="auto">
          <a:xfrm>
            <a:off x="7596188" y="195263"/>
            <a:ext cx="504825" cy="504825"/>
          </a:xfrm>
          <a:prstGeom prst="rect">
            <a:avLst/>
          </a:prstGeom>
          <a:noFill/>
          <a:ln w="9525">
            <a:noFill/>
            <a:miter lim="800000"/>
            <a:headEnd/>
            <a:tailEnd/>
          </a:ln>
        </p:spPr>
      </p:pic>
      <p:pic>
        <p:nvPicPr>
          <p:cNvPr id="6" name="Grafik 17"/>
          <p:cNvPicPr>
            <a:picLocks noChangeAspect="1"/>
          </p:cNvPicPr>
          <p:nvPr userDrawn="1"/>
        </p:nvPicPr>
        <p:blipFill>
          <a:blip r:embed="rId4"/>
          <a:srcRect/>
          <a:stretch>
            <a:fillRect/>
          </a:stretch>
        </p:blipFill>
        <p:spPr bwMode="auto">
          <a:xfrm>
            <a:off x="8388350" y="195263"/>
            <a:ext cx="504825" cy="504825"/>
          </a:xfrm>
          <a:prstGeom prst="rect">
            <a:avLst/>
          </a:prstGeom>
          <a:noFill/>
          <a:ln w="9525">
            <a:noFill/>
            <a:miter lim="800000"/>
            <a:headEnd/>
            <a:tailEnd/>
          </a:ln>
        </p:spPr>
      </p:pic>
      <p:pic>
        <p:nvPicPr>
          <p:cNvPr id="7" name="Grafik 18"/>
          <p:cNvPicPr>
            <a:picLocks noChangeAspect="1"/>
          </p:cNvPicPr>
          <p:nvPr userDrawn="1"/>
        </p:nvPicPr>
        <p:blipFill>
          <a:blip r:embed="rId5"/>
          <a:srcRect/>
          <a:stretch>
            <a:fillRect/>
          </a:stretch>
        </p:blipFill>
        <p:spPr bwMode="auto">
          <a:xfrm>
            <a:off x="6804025" y="195263"/>
            <a:ext cx="504825" cy="504825"/>
          </a:xfrm>
          <a:prstGeom prst="rect">
            <a:avLst/>
          </a:prstGeom>
          <a:noFill/>
          <a:ln w="9525">
            <a:noFill/>
            <a:miter lim="800000"/>
            <a:headEnd/>
            <a:tailEnd/>
          </a:ln>
        </p:spPr>
      </p:pic>
      <p:pic>
        <p:nvPicPr>
          <p:cNvPr id="9" name="Grafik 19"/>
          <p:cNvPicPr>
            <a:picLocks noChangeAspect="1"/>
          </p:cNvPicPr>
          <p:nvPr userDrawn="1"/>
        </p:nvPicPr>
        <p:blipFill>
          <a:blip r:embed="rId6"/>
          <a:srcRect/>
          <a:stretch>
            <a:fillRect/>
          </a:stretch>
        </p:blipFill>
        <p:spPr bwMode="auto">
          <a:xfrm>
            <a:off x="6011863" y="195263"/>
            <a:ext cx="504825" cy="504825"/>
          </a:xfrm>
          <a:prstGeom prst="rect">
            <a:avLst/>
          </a:prstGeom>
          <a:noFill/>
          <a:ln w="9525">
            <a:noFill/>
            <a:miter lim="800000"/>
            <a:headEnd/>
            <a:tailEnd/>
          </a:ln>
        </p:spPr>
      </p:pic>
      <p:cxnSp>
        <p:nvCxnSpPr>
          <p:cNvPr id="11" name="Gerade Verbindung 20"/>
          <p:cNvCxnSpPr/>
          <p:nvPr userDrawn="1"/>
        </p:nvCxnSpPr>
        <p:spPr>
          <a:xfrm>
            <a:off x="5795963" y="771525"/>
            <a:ext cx="3455987" cy="0"/>
          </a:xfrm>
          <a:prstGeom prst="line">
            <a:avLst/>
          </a:prstGeom>
          <a:ln w="22225">
            <a:solidFill>
              <a:srgbClr val="EB691C"/>
            </a:solidFill>
            <a:prstDash val="sysDot"/>
          </a:ln>
        </p:spPr>
        <p:style>
          <a:lnRef idx="1">
            <a:schemeClr val="accent1"/>
          </a:lnRef>
          <a:fillRef idx="0">
            <a:schemeClr val="accent1"/>
          </a:fillRef>
          <a:effectRef idx="0">
            <a:schemeClr val="accent1"/>
          </a:effectRef>
          <a:fontRef idx="minor">
            <a:schemeClr val="tx1"/>
          </a:fontRef>
        </p:style>
      </p:cxnSp>
      <p:cxnSp>
        <p:nvCxnSpPr>
          <p:cNvPr id="12" name="Gerade Verbindung 22"/>
          <p:cNvCxnSpPr/>
          <p:nvPr userDrawn="1"/>
        </p:nvCxnSpPr>
        <p:spPr>
          <a:xfrm>
            <a:off x="5807075" y="461963"/>
            <a:ext cx="0" cy="306387"/>
          </a:xfrm>
          <a:prstGeom prst="line">
            <a:avLst/>
          </a:prstGeom>
          <a:ln w="22225">
            <a:solidFill>
              <a:srgbClr val="EB691C"/>
            </a:solidFill>
            <a:prstDash val="sysDot"/>
          </a:ln>
        </p:spPr>
        <p:style>
          <a:lnRef idx="1">
            <a:schemeClr val="accent1"/>
          </a:lnRef>
          <a:fillRef idx="0">
            <a:schemeClr val="accent1"/>
          </a:fillRef>
          <a:effectRef idx="0">
            <a:schemeClr val="accent1"/>
          </a:effectRef>
          <a:fontRef idx="minor">
            <a:schemeClr val="tx1"/>
          </a:fontRef>
        </p:style>
      </p:cxnSp>
      <p:pic>
        <p:nvPicPr>
          <p:cNvPr id="13" name="Grafik 30"/>
          <p:cNvPicPr>
            <a:picLocks noChangeAspect="1"/>
          </p:cNvPicPr>
          <p:nvPr userDrawn="1"/>
        </p:nvPicPr>
        <p:blipFill>
          <a:blip r:embed="rId7"/>
          <a:srcRect/>
          <a:stretch>
            <a:fillRect/>
          </a:stretch>
        </p:blipFill>
        <p:spPr bwMode="auto">
          <a:xfrm>
            <a:off x="327025" y="152400"/>
            <a:ext cx="1081088" cy="565150"/>
          </a:xfrm>
          <a:prstGeom prst="rect">
            <a:avLst/>
          </a:prstGeom>
          <a:noFill/>
          <a:ln w="9525">
            <a:noFill/>
            <a:miter lim="800000"/>
            <a:headEnd/>
            <a:tailEnd/>
          </a:ln>
        </p:spPr>
      </p:pic>
      <p:sp>
        <p:nvSpPr>
          <p:cNvPr id="8" name="Textplatzhalter 7"/>
          <p:cNvSpPr>
            <a:spLocks noGrp="1"/>
          </p:cNvSpPr>
          <p:nvPr>
            <p:ph type="body" sz="quarter" idx="13"/>
          </p:nvPr>
        </p:nvSpPr>
        <p:spPr>
          <a:xfrm>
            <a:off x="179512" y="1491630"/>
            <a:ext cx="8784976" cy="2447925"/>
          </a:xfrm>
          <a:prstGeom prst="rect">
            <a:avLst/>
          </a:prstGeom>
        </p:spPr>
        <p:txBody>
          <a:bodyPr/>
          <a:lstStyle>
            <a:lvl1pPr marL="268288" indent="-268288" defTabSz="776288">
              <a:buClr>
                <a:srgbClr val="EB691C"/>
              </a:buClr>
              <a:buSzPct val="100000"/>
              <a:buFontTx/>
              <a:buBlip>
                <a:blip r:embed="rId8"/>
              </a:buBlip>
              <a:tabLst>
                <a:tab pos="92075" algn="l"/>
                <a:tab pos="2955925" algn="l"/>
                <a:tab pos="3500438" algn="l"/>
              </a:tabLst>
              <a:defRPr sz="1800" b="1">
                <a:solidFill>
                  <a:schemeClr val="bg1"/>
                </a:solidFill>
                <a:latin typeface="Arial" pitchFamily="34" charset="0"/>
                <a:cs typeface="Arial" pitchFamily="34" charset="0"/>
              </a:defRPr>
            </a:lvl1pPr>
            <a:lvl2pPr marL="442913" indent="-174625" defTabSz="776288">
              <a:buClr>
                <a:srgbClr val="EB691C"/>
              </a:buClr>
              <a:buSzPct val="100000"/>
              <a:buFontTx/>
              <a:buBlip>
                <a:blip r:embed="rId9"/>
              </a:buBlip>
              <a:tabLst>
                <a:tab pos="2955925" algn="l"/>
                <a:tab pos="3500438" algn="l"/>
              </a:tabLst>
              <a:defRPr sz="1400">
                <a:solidFill>
                  <a:schemeClr val="bg1"/>
                </a:solidFill>
                <a:latin typeface="Arial" pitchFamily="34" charset="0"/>
                <a:cs typeface="Arial" pitchFamily="34" charset="0"/>
              </a:defRPr>
            </a:lvl2pPr>
            <a:lvl3pPr marL="646113" indent="-203200" defTabSz="776288">
              <a:buClrTx/>
              <a:buSzPct val="100000"/>
              <a:buFont typeface="Arial" pitchFamily="34" charset="0"/>
              <a:buChar char="•"/>
              <a:tabLst>
                <a:tab pos="2955925" algn="l"/>
                <a:tab pos="3500438" algn="l"/>
              </a:tabLst>
              <a:defRPr sz="1400">
                <a:solidFill>
                  <a:schemeClr val="bg1"/>
                </a:solidFill>
                <a:latin typeface="Arial" pitchFamily="34" charset="0"/>
                <a:cs typeface="Arial" pitchFamily="34" charset="0"/>
              </a:defRPr>
            </a:lvl3pPr>
            <a:lvl4pPr marL="819150" indent="-190500" defTabSz="776288">
              <a:buClrTx/>
              <a:buSzPct val="100000"/>
              <a:buFont typeface="Arial" pitchFamily="34" charset="0"/>
              <a:buChar char="•"/>
              <a:tabLst>
                <a:tab pos="2955925" algn="l"/>
                <a:tab pos="3500438" algn="l"/>
              </a:tabLst>
              <a:defRPr sz="1400">
                <a:solidFill>
                  <a:schemeClr val="bg1"/>
                </a:solidFill>
                <a:latin typeface="Arial" pitchFamily="34" charset="0"/>
                <a:cs typeface="Arial" pitchFamily="34" charset="0"/>
              </a:defRPr>
            </a:lvl4pPr>
            <a:lvl5pPr marL="1006475" indent="-203200" defTabSz="776288">
              <a:buClrTx/>
              <a:buSzPct val="100000"/>
              <a:buFont typeface="Arial" pitchFamily="34" charset="0"/>
              <a:buChar char="•"/>
              <a:tabLst>
                <a:tab pos="2955925" algn="l"/>
                <a:tab pos="3500438" algn="l"/>
              </a:tabLst>
              <a:defRPr sz="1400">
                <a:solidFill>
                  <a:schemeClr val="bg1"/>
                </a:solidFill>
                <a:latin typeface="Arial" pitchFamily="34" charset="0"/>
                <a:cs typeface="Arial"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0" name="Textplatzhalter 9"/>
          <p:cNvSpPr>
            <a:spLocks noGrp="1"/>
          </p:cNvSpPr>
          <p:nvPr>
            <p:ph type="body" sz="quarter" idx="14"/>
          </p:nvPr>
        </p:nvSpPr>
        <p:spPr>
          <a:xfrm>
            <a:off x="196102" y="843558"/>
            <a:ext cx="8768386" cy="648072"/>
          </a:xfrm>
          <a:prstGeom prst="rect">
            <a:avLst/>
          </a:prstGeom>
        </p:spPr>
        <p:txBody>
          <a:bodyPr/>
          <a:lstStyle>
            <a:lvl1pPr marL="0" indent="0">
              <a:buFontTx/>
              <a:buNone/>
              <a:defRPr sz="3200" b="1">
                <a:solidFill>
                  <a:schemeClr val="bg1"/>
                </a:solidFill>
                <a:latin typeface="Arial" pitchFamily="34" charset="0"/>
                <a:cs typeface="Arial" pitchFamily="34" charset="0"/>
              </a:defRPr>
            </a:lvl1pPr>
          </a:lstStyle>
          <a:p>
            <a:pPr lvl="0"/>
            <a:r>
              <a:rPr lang="de-DE" dirty="0" smtClean="0"/>
              <a:t>Textmasterformat bearbeiten</a:t>
            </a:r>
          </a:p>
        </p:txBody>
      </p:sp>
      <p:sp>
        <p:nvSpPr>
          <p:cNvPr id="14" name="Foliennummernplatzhalter 5"/>
          <p:cNvSpPr>
            <a:spLocks noGrp="1"/>
          </p:cNvSpPr>
          <p:nvPr>
            <p:ph type="sldNum" sz="quarter" idx="15"/>
          </p:nvPr>
        </p:nvSpPr>
        <p:spPr>
          <a:xfrm>
            <a:off x="6975475" y="4818063"/>
            <a:ext cx="2133600" cy="274637"/>
          </a:xfrm>
          <a:prstGeom prst="rect">
            <a:avLst/>
          </a:prstGeom>
        </p:spPr>
        <p:txBody>
          <a:bodyPr/>
          <a:lstStyle>
            <a:lvl1pPr algn="r" fontAlgn="auto">
              <a:spcBef>
                <a:spcPts val="0"/>
              </a:spcBef>
              <a:spcAft>
                <a:spcPts val="0"/>
              </a:spcAft>
              <a:defRPr sz="1200">
                <a:solidFill>
                  <a:schemeClr val="tx1">
                    <a:lumMod val="50000"/>
                    <a:lumOff val="50000"/>
                  </a:schemeClr>
                </a:solidFill>
                <a:latin typeface="Arial" pitchFamily="34" charset="0"/>
                <a:cs typeface="Arial" pitchFamily="34" charset="0"/>
              </a:defRPr>
            </a:lvl1pPr>
          </a:lstStyle>
          <a:p>
            <a:pPr>
              <a:defRPr/>
            </a:pPr>
            <a:fld id="{00E7210A-4D47-4CC2-AC89-13CEF9DA426B}" type="slidenum">
              <a:rPr lang="de-DE"/>
              <a:pPr>
                <a:defRPr/>
              </a:pPr>
              <a:t>‹#›</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pic>
        <p:nvPicPr>
          <p:cNvPr id="5" name="Grafik 17"/>
          <p:cNvPicPr>
            <a:picLocks noChangeAspect="1"/>
          </p:cNvPicPr>
          <p:nvPr userDrawn="1"/>
        </p:nvPicPr>
        <p:blipFill>
          <a:blip r:embed="rId2"/>
          <a:srcRect/>
          <a:stretch>
            <a:fillRect/>
          </a:stretch>
        </p:blipFill>
        <p:spPr bwMode="auto">
          <a:xfrm>
            <a:off x="-7938" y="0"/>
            <a:ext cx="9144001" cy="5143500"/>
          </a:xfrm>
          <a:prstGeom prst="rect">
            <a:avLst/>
          </a:prstGeom>
          <a:noFill/>
          <a:ln w="9525">
            <a:noFill/>
            <a:miter lim="800000"/>
            <a:headEnd/>
            <a:tailEnd/>
          </a:ln>
        </p:spPr>
      </p:pic>
      <p:pic>
        <p:nvPicPr>
          <p:cNvPr id="6" name="Grafik 13"/>
          <p:cNvPicPr>
            <a:picLocks noChangeAspect="1"/>
          </p:cNvPicPr>
          <p:nvPr userDrawn="1"/>
        </p:nvPicPr>
        <p:blipFill>
          <a:blip r:embed="rId3"/>
          <a:srcRect/>
          <a:stretch>
            <a:fillRect/>
          </a:stretch>
        </p:blipFill>
        <p:spPr bwMode="auto">
          <a:xfrm>
            <a:off x="7596188" y="195263"/>
            <a:ext cx="504825" cy="504825"/>
          </a:xfrm>
          <a:prstGeom prst="rect">
            <a:avLst/>
          </a:prstGeom>
          <a:noFill/>
          <a:ln w="9525">
            <a:noFill/>
            <a:miter lim="800000"/>
            <a:headEnd/>
            <a:tailEnd/>
          </a:ln>
        </p:spPr>
      </p:pic>
      <p:pic>
        <p:nvPicPr>
          <p:cNvPr id="8" name="Grafik 14"/>
          <p:cNvPicPr>
            <a:picLocks noChangeAspect="1"/>
          </p:cNvPicPr>
          <p:nvPr userDrawn="1"/>
        </p:nvPicPr>
        <p:blipFill>
          <a:blip r:embed="rId4"/>
          <a:srcRect/>
          <a:stretch>
            <a:fillRect/>
          </a:stretch>
        </p:blipFill>
        <p:spPr bwMode="auto">
          <a:xfrm>
            <a:off x="8388350" y="195263"/>
            <a:ext cx="504825" cy="504825"/>
          </a:xfrm>
          <a:prstGeom prst="rect">
            <a:avLst/>
          </a:prstGeom>
          <a:noFill/>
          <a:ln w="9525">
            <a:noFill/>
            <a:miter lim="800000"/>
            <a:headEnd/>
            <a:tailEnd/>
          </a:ln>
        </p:spPr>
      </p:pic>
      <p:pic>
        <p:nvPicPr>
          <p:cNvPr id="9" name="Grafik 15"/>
          <p:cNvPicPr>
            <a:picLocks noChangeAspect="1"/>
          </p:cNvPicPr>
          <p:nvPr userDrawn="1"/>
        </p:nvPicPr>
        <p:blipFill>
          <a:blip r:embed="rId5"/>
          <a:srcRect/>
          <a:stretch>
            <a:fillRect/>
          </a:stretch>
        </p:blipFill>
        <p:spPr bwMode="auto">
          <a:xfrm>
            <a:off x="6804025" y="195263"/>
            <a:ext cx="504825" cy="504825"/>
          </a:xfrm>
          <a:prstGeom prst="rect">
            <a:avLst/>
          </a:prstGeom>
          <a:noFill/>
          <a:ln w="9525">
            <a:noFill/>
            <a:miter lim="800000"/>
            <a:headEnd/>
            <a:tailEnd/>
          </a:ln>
        </p:spPr>
      </p:pic>
      <p:pic>
        <p:nvPicPr>
          <p:cNvPr id="10" name="Grafik 16"/>
          <p:cNvPicPr>
            <a:picLocks noChangeAspect="1"/>
          </p:cNvPicPr>
          <p:nvPr userDrawn="1"/>
        </p:nvPicPr>
        <p:blipFill>
          <a:blip r:embed="rId6"/>
          <a:srcRect/>
          <a:stretch>
            <a:fillRect/>
          </a:stretch>
        </p:blipFill>
        <p:spPr bwMode="auto">
          <a:xfrm>
            <a:off x="6011863" y="195263"/>
            <a:ext cx="504825" cy="504825"/>
          </a:xfrm>
          <a:prstGeom prst="rect">
            <a:avLst/>
          </a:prstGeom>
          <a:noFill/>
          <a:ln w="9525">
            <a:noFill/>
            <a:miter lim="800000"/>
            <a:headEnd/>
            <a:tailEnd/>
          </a:ln>
        </p:spPr>
      </p:pic>
      <p:cxnSp>
        <p:nvCxnSpPr>
          <p:cNvPr id="11" name="Gerade Verbindung 19"/>
          <p:cNvCxnSpPr/>
          <p:nvPr userDrawn="1"/>
        </p:nvCxnSpPr>
        <p:spPr>
          <a:xfrm>
            <a:off x="5795963" y="771525"/>
            <a:ext cx="3455987" cy="0"/>
          </a:xfrm>
          <a:prstGeom prst="line">
            <a:avLst/>
          </a:prstGeom>
          <a:ln w="22225">
            <a:solidFill>
              <a:srgbClr val="EB691C"/>
            </a:solidFill>
            <a:prstDash val="sysDot"/>
          </a:ln>
        </p:spPr>
        <p:style>
          <a:lnRef idx="1">
            <a:schemeClr val="accent1"/>
          </a:lnRef>
          <a:fillRef idx="0">
            <a:schemeClr val="accent1"/>
          </a:fillRef>
          <a:effectRef idx="0">
            <a:schemeClr val="accent1"/>
          </a:effectRef>
          <a:fontRef idx="minor">
            <a:schemeClr val="tx1"/>
          </a:fontRef>
        </p:style>
      </p:cxnSp>
      <p:cxnSp>
        <p:nvCxnSpPr>
          <p:cNvPr id="12" name="Gerade Verbindung 20"/>
          <p:cNvCxnSpPr/>
          <p:nvPr userDrawn="1"/>
        </p:nvCxnSpPr>
        <p:spPr>
          <a:xfrm>
            <a:off x="5807075" y="461963"/>
            <a:ext cx="0" cy="306387"/>
          </a:xfrm>
          <a:prstGeom prst="line">
            <a:avLst/>
          </a:prstGeom>
          <a:ln w="22225">
            <a:solidFill>
              <a:srgbClr val="EB691C"/>
            </a:solidFill>
            <a:prstDash val="sysDot"/>
          </a:ln>
        </p:spPr>
        <p:style>
          <a:lnRef idx="1">
            <a:schemeClr val="accent1"/>
          </a:lnRef>
          <a:fillRef idx="0">
            <a:schemeClr val="accent1"/>
          </a:fillRef>
          <a:effectRef idx="0">
            <a:schemeClr val="accent1"/>
          </a:effectRef>
          <a:fontRef idx="minor">
            <a:schemeClr val="tx1"/>
          </a:fontRef>
        </p:style>
      </p:cxnSp>
      <p:pic>
        <p:nvPicPr>
          <p:cNvPr id="14" name="Grafik 21"/>
          <p:cNvPicPr>
            <a:picLocks noChangeAspect="1"/>
          </p:cNvPicPr>
          <p:nvPr userDrawn="1"/>
        </p:nvPicPr>
        <p:blipFill>
          <a:blip r:embed="rId7"/>
          <a:srcRect/>
          <a:stretch>
            <a:fillRect/>
          </a:stretch>
        </p:blipFill>
        <p:spPr bwMode="auto">
          <a:xfrm>
            <a:off x="327025" y="152400"/>
            <a:ext cx="1081088" cy="565150"/>
          </a:xfrm>
          <a:prstGeom prst="rect">
            <a:avLst/>
          </a:prstGeom>
          <a:noFill/>
          <a:ln w="9525">
            <a:noFill/>
            <a:miter lim="800000"/>
            <a:headEnd/>
            <a:tailEnd/>
          </a:ln>
        </p:spPr>
      </p:pic>
      <p:sp>
        <p:nvSpPr>
          <p:cNvPr id="3" name="Bildplatzhalter 2"/>
          <p:cNvSpPr>
            <a:spLocks noGrp="1"/>
          </p:cNvSpPr>
          <p:nvPr>
            <p:ph type="pic" sz="quarter" idx="15"/>
          </p:nvPr>
        </p:nvSpPr>
        <p:spPr>
          <a:xfrm>
            <a:off x="179512" y="1923678"/>
            <a:ext cx="4752528" cy="2808660"/>
          </a:xfrm>
          <a:prstGeom prst="rect">
            <a:avLst/>
          </a:prstGeom>
        </p:spPr>
        <p:txBody>
          <a:bodyPr/>
          <a:lstStyle/>
          <a:p>
            <a:pPr lvl="0"/>
            <a:endParaRPr lang="de-DE" noProof="0" dirty="0"/>
          </a:p>
        </p:txBody>
      </p:sp>
      <p:sp>
        <p:nvSpPr>
          <p:cNvPr id="7" name="Textplatzhalter 9"/>
          <p:cNvSpPr>
            <a:spLocks noGrp="1"/>
          </p:cNvSpPr>
          <p:nvPr>
            <p:ph type="body" sz="quarter" idx="14"/>
          </p:nvPr>
        </p:nvSpPr>
        <p:spPr>
          <a:xfrm>
            <a:off x="196102" y="843558"/>
            <a:ext cx="8768386" cy="792162"/>
          </a:xfrm>
          <a:prstGeom prst="rect">
            <a:avLst/>
          </a:prstGeom>
        </p:spPr>
        <p:txBody>
          <a:bodyPr/>
          <a:lstStyle>
            <a:lvl1pPr marL="0" indent="0">
              <a:buFontTx/>
              <a:buNone/>
              <a:defRPr sz="3200" b="1">
                <a:solidFill>
                  <a:schemeClr val="bg1"/>
                </a:solidFill>
                <a:latin typeface="Arial" pitchFamily="34" charset="0"/>
                <a:cs typeface="Arial" pitchFamily="34" charset="0"/>
              </a:defRPr>
            </a:lvl1pPr>
          </a:lstStyle>
          <a:p>
            <a:pPr lvl="0"/>
            <a:r>
              <a:rPr lang="de-DE" dirty="0" smtClean="0"/>
              <a:t>Textmasterformat bearbeiten</a:t>
            </a:r>
          </a:p>
        </p:txBody>
      </p:sp>
      <p:sp>
        <p:nvSpPr>
          <p:cNvPr id="13" name="Textplatzhalter 12"/>
          <p:cNvSpPr>
            <a:spLocks noGrp="1"/>
          </p:cNvSpPr>
          <p:nvPr>
            <p:ph type="body" sz="quarter" idx="16"/>
          </p:nvPr>
        </p:nvSpPr>
        <p:spPr>
          <a:xfrm>
            <a:off x="5148263" y="1924050"/>
            <a:ext cx="3744912" cy="2808288"/>
          </a:xfrm>
          <a:prstGeom prst="rect">
            <a:avLst/>
          </a:prstGeom>
        </p:spPr>
        <p:txBody>
          <a:bodyPr/>
          <a:lstStyle>
            <a:lvl1pPr marL="0" indent="0">
              <a:buNone/>
              <a:defRPr sz="1400" b="1">
                <a:solidFill>
                  <a:schemeClr val="bg1"/>
                </a:solidFill>
                <a:latin typeface="Arial" pitchFamily="34" charset="0"/>
                <a:cs typeface="Arial" pitchFamily="34" charset="0"/>
              </a:defRPr>
            </a:lvl1pPr>
            <a:lvl2pPr marL="0" indent="0" defTabSz="184150">
              <a:buNone/>
              <a:defRPr sz="1400">
                <a:solidFill>
                  <a:schemeClr val="bg1"/>
                </a:solidFill>
                <a:latin typeface="Arial" pitchFamily="34" charset="0"/>
                <a:cs typeface="Arial" pitchFamily="34" charset="0"/>
              </a:defRPr>
            </a:lvl2pPr>
            <a:lvl3pPr marL="914400" indent="-914400" defTabSz="184150">
              <a:buNone/>
              <a:defRPr sz="1400">
                <a:solidFill>
                  <a:schemeClr val="bg1"/>
                </a:solidFill>
                <a:latin typeface="Arial" pitchFamily="34" charset="0"/>
                <a:cs typeface="Arial" pitchFamily="34" charset="0"/>
              </a:defRPr>
            </a:lvl3pPr>
            <a:lvl4pPr marL="1371600" indent="-1371600" defTabSz="184150">
              <a:buNone/>
              <a:defRPr sz="1400">
                <a:solidFill>
                  <a:schemeClr val="bg1"/>
                </a:solidFill>
                <a:latin typeface="Arial" pitchFamily="34" charset="0"/>
                <a:cs typeface="Arial" pitchFamily="34" charset="0"/>
              </a:defRPr>
            </a:lvl4pPr>
            <a:lvl5pPr marL="1828800" indent="-1828800" defTabSz="184150">
              <a:buNone/>
              <a:tabLst>
                <a:tab pos="1700213" algn="l"/>
              </a:tabLst>
              <a:defRPr sz="1400">
                <a:solidFill>
                  <a:schemeClr val="bg1"/>
                </a:solidFill>
                <a:latin typeface="Arial" pitchFamily="34" charset="0"/>
                <a:cs typeface="Arial"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5" name="Foliennummernplatzhalter 5"/>
          <p:cNvSpPr>
            <a:spLocks noGrp="1"/>
          </p:cNvSpPr>
          <p:nvPr>
            <p:ph type="sldNum" sz="quarter" idx="17"/>
          </p:nvPr>
        </p:nvSpPr>
        <p:spPr>
          <a:xfrm>
            <a:off x="6975475" y="4818063"/>
            <a:ext cx="2133600" cy="274637"/>
          </a:xfrm>
          <a:prstGeom prst="rect">
            <a:avLst/>
          </a:prstGeom>
        </p:spPr>
        <p:txBody>
          <a:bodyPr/>
          <a:lstStyle>
            <a:lvl1pPr algn="r" fontAlgn="auto">
              <a:spcBef>
                <a:spcPts val="0"/>
              </a:spcBef>
              <a:spcAft>
                <a:spcPts val="0"/>
              </a:spcAft>
              <a:defRPr sz="1200">
                <a:solidFill>
                  <a:schemeClr val="tx1">
                    <a:lumMod val="50000"/>
                    <a:lumOff val="50000"/>
                  </a:schemeClr>
                </a:solidFill>
                <a:latin typeface="Arial" pitchFamily="34" charset="0"/>
                <a:cs typeface="Arial" pitchFamily="34" charset="0"/>
              </a:defRPr>
            </a:lvl1pPr>
          </a:lstStyle>
          <a:p>
            <a:pPr>
              <a:defRPr/>
            </a:pPr>
            <a:fld id="{C8BFEC4B-2FF5-418B-B4B4-4F24B2429FE2}" type="slidenum">
              <a:rPr lang="de-DE"/>
              <a:pPr>
                <a:defRPr/>
              </a:pPr>
              <a:t>‹#›</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pic>
        <p:nvPicPr>
          <p:cNvPr id="6" name="Grafik 14"/>
          <p:cNvPicPr>
            <a:picLocks noChangeAspect="1"/>
          </p:cNvPicPr>
          <p:nvPr userDrawn="1"/>
        </p:nvPicPr>
        <p:blipFill>
          <a:blip r:embed="rId2"/>
          <a:srcRect/>
          <a:stretch>
            <a:fillRect/>
          </a:stretch>
        </p:blipFill>
        <p:spPr bwMode="auto">
          <a:xfrm>
            <a:off x="0" y="3175"/>
            <a:ext cx="9144000" cy="5143500"/>
          </a:xfrm>
          <a:prstGeom prst="rect">
            <a:avLst/>
          </a:prstGeom>
          <a:noFill/>
          <a:ln w="9525">
            <a:noFill/>
            <a:miter lim="800000"/>
            <a:headEnd/>
            <a:tailEnd/>
          </a:ln>
        </p:spPr>
      </p:pic>
      <p:pic>
        <p:nvPicPr>
          <p:cNvPr id="8" name="Grafik 7"/>
          <p:cNvPicPr>
            <a:picLocks noChangeAspect="1"/>
          </p:cNvPicPr>
          <p:nvPr userDrawn="1"/>
        </p:nvPicPr>
        <p:blipFill>
          <a:blip r:embed="rId3"/>
          <a:srcRect/>
          <a:stretch>
            <a:fillRect/>
          </a:stretch>
        </p:blipFill>
        <p:spPr bwMode="auto">
          <a:xfrm>
            <a:off x="7596188" y="195263"/>
            <a:ext cx="504825" cy="504825"/>
          </a:xfrm>
          <a:prstGeom prst="rect">
            <a:avLst/>
          </a:prstGeom>
          <a:noFill/>
          <a:ln w="9525">
            <a:noFill/>
            <a:miter lim="800000"/>
            <a:headEnd/>
            <a:tailEnd/>
          </a:ln>
        </p:spPr>
      </p:pic>
      <p:pic>
        <p:nvPicPr>
          <p:cNvPr id="12" name="Grafik 11"/>
          <p:cNvPicPr>
            <a:picLocks noChangeAspect="1"/>
          </p:cNvPicPr>
          <p:nvPr userDrawn="1"/>
        </p:nvPicPr>
        <p:blipFill>
          <a:blip r:embed="rId4"/>
          <a:srcRect/>
          <a:stretch>
            <a:fillRect/>
          </a:stretch>
        </p:blipFill>
        <p:spPr bwMode="auto">
          <a:xfrm>
            <a:off x="8388350" y="195263"/>
            <a:ext cx="504825" cy="504825"/>
          </a:xfrm>
          <a:prstGeom prst="rect">
            <a:avLst/>
          </a:prstGeom>
          <a:noFill/>
          <a:ln w="9525">
            <a:noFill/>
            <a:miter lim="800000"/>
            <a:headEnd/>
            <a:tailEnd/>
          </a:ln>
        </p:spPr>
      </p:pic>
      <p:pic>
        <p:nvPicPr>
          <p:cNvPr id="13" name="Grafik 12"/>
          <p:cNvPicPr>
            <a:picLocks noChangeAspect="1"/>
          </p:cNvPicPr>
          <p:nvPr userDrawn="1"/>
        </p:nvPicPr>
        <p:blipFill>
          <a:blip r:embed="rId5"/>
          <a:srcRect/>
          <a:stretch>
            <a:fillRect/>
          </a:stretch>
        </p:blipFill>
        <p:spPr bwMode="auto">
          <a:xfrm>
            <a:off x="6804025" y="195263"/>
            <a:ext cx="504825" cy="504825"/>
          </a:xfrm>
          <a:prstGeom prst="rect">
            <a:avLst/>
          </a:prstGeom>
          <a:noFill/>
          <a:ln w="9525">
            <a:noFill/>
            <a:miter lim="800000"/>
            <a:headEnd/>
            <a:tailEnd/>
          </a:ln>
        </p:spPr>
      </p:pic>
      <p:pic>
        <p:nvPicPr>
          <p:cNvPr id="14" name="Grafik 13"/>
          <p:cNvPicPr>
            <a:picLocks noChangeAspect="1"/>
          </p:cNvPicPr>
          <p:nvPr userDrawn="1"/>
        </p:nvPicPr>
        <p:blipFill>
          <a:blip r:embed="rId6"/>
          <a:srcRect/>
          <a:stretch>
            <a:fillRect/>
          </a:stretch>
        </p:blipFill>
        <p:spPr bwMode="auto">
          <a:xfrm>
            <a:off x="6011863" y="195263"/>
            <a:ext cx="504825" cy="504825"/>
          </a:xfrm>
          <a:prstGeom prst="rect">
            <a:avLst/>
          </a:prstGeom>
          <a:noFill/>
          <a:ln w="9525">
            <a:noFill/>
            <a:miter lim="800000"/>
            <a:headEnd/>
            <a:tailEnd/>
          </a:ln>
        </p:spPr>
      </p:pic>
      <p:cxnSp>
        <p:nvCxnSpPr>
          <p:cNvPr id="15" name="Gerade Verbindung 16"/>
          <p:cNvCxnSpPr/>
          <p:nvPr userDrawn="1"/>
        </p:nvCxnSpPr>
        <p:spPr>
          <a:xfrm>
            <a:off x="5795963" y="771525"/>
            <a:ext cx="3455987" cy="0"/>
          </a:xfrm>
          <a:prstGeom prst="line">
            <a:avLst/>
          </a:prstGeom>
          <a:ln w="22225">
            <a:solidFill>
              <a:srgbClr val="EB691C"/>
            </a:solidFill>
            <a:prstDash val="sysDot"/>
          </a:ln>
        </p:spPr>
        <p:style>
          <a:lnRef idx="1">
            <a:schemeClr val="accent1"/>
          </a:lnRef>
          <a:fillRef idx="0">
            <a:schemeClr val="accent1"/>
          </a:fillRef>
          <a:effectRef idx="0">
            <a:schemeClr val="accent1"/>
          </a:effectRef>
          <a:fontRef idx="minor">
            <a:schemeClr val="tx1"/>
          </a:fontRef>
        </p:style>
      </p:cxnSp>
      <p:cxnSp>
        <p:nvCxnSpPr>
          <p:cNvPr id="16" name="Gerade Verbindung 17"/>
          <p:cNvCxnSpPr/>
          <p:nvPr userDrawn="1"/>
        </p:nvCxnSpPr>
        <p:spPr>
          <a:xfrm>
            <a:off x="5807075" y="461963"/>
            <a:ext cx="0" cy="306387"/>
          </a:xfrm>
          <a:prstGeom prst="line">
            <a:avLst/>
          </a:prstGeom>
          <a:ln w="22225">
            <a:solidFill>
              <a:srgbClr val="EB691C"/>
            </a:solidFill>
            <a:prstDash val="sysDot"/>
          </a:ln>
        </p:spPr>
        <p:style>
          <a:lnRef idx="1">
            <a:schemeClr val="accent1"/>
          </a:lnRef>
          <a:fillRef idx="0">
            <a:schemeClr val="accent1"/>
          </a:fillRef>
          <a:effectRef idx="0">
            <a:schemeClr val="accent1"/>
          </a:effectRef>
          <a:fontRef idx="minor">
            <a:schemeClr val="tx1"/>
          </a:fontRef>
        </p:style>
      </p:cxnSp>
      <p:pic>
        <p:nvPicPr>
          <p:cNvPr id="17" name="Grafik 18"/>
          <p:cNvPicPr>
            <a:picLocks noChangeAspect="1"/>
          </p:cNvPicPr>
          <p:nvPr userDrawn="1"/>
        </p:nvPicPr>
        <p:blipFill>
          <a:blip r:embed="rId7"/>
          <a:srcRect/>
          <a:stretch>
            <a:fillRect/>
          </a:stretch>
        </p:blipFill>
        <p:spPr bwMode="auto">
          <a:xfrm>
            <a:off x="327025" y="152400"/>
            <a:ext cx="1081088" cy="565150"/>
          </a:xfrm>
          <a:prstGeom prst="rect">
            <a:avLst/>
          </a:prstGeom>
          <a:noFill/>
          <a:ln w="9525">
            <a:noFill/>
            <a:miter lim="800000"/>
            <a:headEnd/>
            <a:tailEnd/>
          </a:ln>
        </p:spPr>
      </p:pic>
      <p:sp>
        <p:nvSpPr>
          <p:cNvPr id="7" name="Textplatzhalter 9"/>
          <p:cNvSpPr>
            <a:spLocks noGrp="1"/>
          </p:cNvSpPr>
          <p:nvPr>
            <p:ph type="body" sz="quarter" idx="14"/>
          </p:nvPr>
        </p:nvSpPr>
        <p:spPr>
          <a:xfrm>
            <a:off x="196102" y="843558"/>
            <a:ext cx="8768386" cy="792162"/>
          </a:xfrm>
          <a:prstGeom prst="rect">
            <a:avLst/>
          </a:prstGeom>
        </p:spPr>
        <p:txBody>
          <a:bodyPr/>
          <a:lstStyle>
            <a:lvl1pPr marL="0" indent="0">
              <a:buFontTx/>
              <a:buNone/>
              <a:defRPr sz="3200" b="1">
                <a:solidFill>
                  <a:schemeClr val="bg1"/>
                </a:solidFill>
                <a:latin typeface="Arial" pitchFamily="34" charset="0"/>
                <a:cs typeface="Arial" pitchFamily="34" charset="0"/>
              </a:defRPr>
            </a:lvl1pPr>
          </a:lstStyle>
          <a:p>
            <a:pPr lvl="0"/>
            <a:r>
              <a:rPr lang="de-DE" dirty="0" smtClean="0"/>
              <a:t>Textmasterformat bearbeiten</a:t>
            </a:r>
          </a:p>
        </p:txBody>
      </p:sp>
      <p:sp>
        <p:nvSpPr>
          <p:cNvPr id="9" name="Bildplatzhalter 8"/>
          <p:cNvSpPr>
            <a:spLocks noGrp="1"/>
          </p:cNvSpPr>
          <p:nvPr>
            <p:ph type="pic" sz="quarter" idx="15"/>
          </p:nvPr>
        </p:nvSpPr>
        <p:spPr>
          <a:xfrm>
            <a:off x="3582360" y="1923678"/>
            <a:ext cx="2520950" cy="2520950"/>
          </a:xfrm>
          <a:prstGeom prst="rect">
            <a:avLst/>
          </a:prstGeom>
        </p:spPr>
        <p:txBody>
          <a:bodyPr/>
          <a:lstStyle/>
          <a:p>
            <a:pPr lvl="0"/>
            <a:endParaRPr lang="de-DE" noProof="0"/>
          </a:p>
        </p:txBody>
      </p:sp>
      <p:sp>
        <p:nvSpPr>
          <p:cNvPr id="10" name="Bildplatzhalter 8"/>
          <p:cNvSpPr>
            <a:spLocks noGrp="1"/>
          </p:cNvSpPr>
          <p:nvPr>
            <p:ph type="pic" sz="quarter" idx="16"/>
          </p:nvPr>
        </p:nvSpPr>
        <p:spPr>
          <a:xfrm>
            <a:off x="6228184" y="1924447"/>
            <a:ext cx="2520950" cy="2520950"/>
          </a:xfrm>
          <a:prstGeom prst="rect">
            <a:avLst/>
          </a:prstGeom>
        </p:spPr>
        <p:txBody>
          <a:bodyPr/>
          <a:lstStyle/>
          <a:p>
            <a:pPr lvl="0"/>
            <a:endParaRPr lang="de-DE" noProof="0"/>
          </a:p>
        </p:txBody>
      </p:sp>
      <p:sp>
        <p:nvSpPr>
          <p:cNvPr id="11" name="Textplatzhalter 8"/>
          <p:cNvSpPr>
            <a:spLocks noGrp="1"/>
          </p:cNvSpPr>
          <p:nvPr>
            <p:ph type="body" sz="quarter" idx="17"/>
          </p:nvPr>
        </p:nvSpPr>
        <p:spPr>
          <a:xfrm>
            <a:off x="323529" y="1924050"/>
            <a:ext cx="3096344" cy="2808288"/>
          </a:xfrm>
          <a:prstGeom prst="rect">
            <a:avLst/>
          </a:prstGeom>
        </p:spPr>
        <p:txBody>
          <a:bodyPr/>
          <a:lstStyle>
            <a:lvl1pPr marL="0" indent="0">
              <a:buNone/>
              <a:defRPr sz="1400" b="1">
                <a:solidFill>
                  <a:schemeClr val="bg1"/>
                </a:solidFill>
                <a:latin typeface="Arial" pitchFamily="34" charset="0"/>
                <a:cs typeface="Arial" pitchFamily="34" charset="0"/>
              </a:defRPr>
            </a:lvl1pPr>
            <a:lvl2pPr marL="0" indent="0" algn="l">
              <a:buNone/>
              <a:defRPr sz="1400">
                <a:solidFill>
                  <a:schemeClr val="bg1"/>
                </a:solidFill>
                <a:latin typeface="Arial" pitchFamily="34" charset="0"/>
                <a:cs typeface="Arial" pitchFamily="34" charset="0"/>
              </a:defRPr>
            </a:lvl2pPr>
          </a:lstStyle>
          <a:p>
            <a:pPr lvl="0"/>
            <a:r>
              <a:rPr lang="en-US" smtClean="0"/>
              <a:t>Click to edit Master text styles</a:t>
            </a:r>
          </a:p>
          <a:p>
            <a:pPr lvl="1"/>
            <a:r>
              <a:rPr lang="en-US" smtClean="0"/>
              <a:t>Second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1.jpe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slideLayout" Target="../slideLayouts/slideLayout8.xml"/><Relationship Id="rId7" Type="http://schemas.openxmlformats.org/officeDocument/2006/relationships/image" Target="../media/image16.jpeg"/><Relationship Id="rId12"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11" Type="http://schemas.openxmlformats.org/officeDocument/2006/relationships/image" Target="../media/image5.png"/><Relationship Id="rId5" Type="http://schemas.openxmlformats.org/officeDocument/2006/relationships/slideLayout" Target="../slideLayouts/slideLayout10.xml"/><Relationship Id="rId10" Type="http://schemas.openxmlformats.org/officeDocument/2006/relationships/image" Target="../media/image4.png"/><Relationship Id="rId4" Type="http://schemas.openxmlformats.org/officeDocument/2006/relationships/slideLayout" Target="../slideLayouts/slideLayout9.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18" Type="http://schemas.openxmlformats.org/officeDocument/2006/relationships/image" Target="../media/image19.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8.jpeg"/><Relationship Id="rId17" Type="http://schemas.openxmlformats.org/officeDocument/2006/relationships/image" Target="../media/image7.png"/><Relationship Id="rId2" Type="http://schemas.openxmlformats.org/officeDocument/2006/relationships/slideLayout" Target="../slideLayouts/slideLayout12.xml"/><Relationship Id="rId16" Type="http://schemas.openxmlformats.org/officeDocument/2006/relationships/image" Target="../media/image5.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3.xml"/><Relationship Id="rId5" Type="http://schemas.openxmlformats.org/officeDocument/2006/relationships/slideLayout" Target="../slideLayouts/slideLayout15.xml"/><Relationship Id="rId15" Type="http://schemas.openxmlformats.org/officeDocument/2006/relationships/image" Target="../media/image4.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pic>
        <p:nvPicPr>
          <p:cNvPr id="4098" name="Grafik 2"/>
          <p:cNvPicPr>
            <a:picLocks noChangeAspect="1"/>
          </p:cNvPicPr>
          <p:nvPr userDrawn="1"/>
        </p:nvPicPr>
        <p:blipFill>
          <a:blip r:embed="rId8"/>
          <a:srcRect/>
          <a:stretch>
            <a:fillRect/>
          </a:stretch>
        </p:blipFill>
        <p:spPr bwMode="auto">
          <a:xfrm>
            <a:off x="6875463" y="339725"/>
            <a:ext cx="720725" cy="719138"/>
          </a:xfrm>
          <a:prstGeom prst="rect">
            <a:avLst/>
          </a:prstGeom>
          <a:noFill/>
          <a:ln w="9525">
            <a:noFill/>
            <a:miter lim="800000"/>
            <a:headEnd/>
            <a:tailEnd/>
          </a:ln>
        </p:spPr>
      </p:pic>
      <p:pic>
        <p:nvPicPr>
          <p:cNvPr id="4099" name="Grafik 3"/>
          <p:cNvPicPr>
            <a:picLocks noChangeAspect="1"/>
          </p:cNvPicPr>
          <p:nvPr userDrawn="1"/>
        </p:nvPicPr>
        <p:blipFill>
          <a:blip r:embed="rId9"/>
          <a:srcRect/>
          <a:stretch>
            <a:fillRect/>
          </a:stretch>
        </p:blipFill>
        <p:spPr bwMode="auto">
          <a:xfrm>
            <a:off x="7956550" y="339725"/>
            <a:ext cx="719138" cy="719138"/>
          </a:xfrm>
          <a:prstGeom prst="rect">
            <a:avLst/>
          </a:prstGeom>
          <a:noFill/>
          <a:ln w="9525">
            <a:noFill/>
            <a:miter lim="800000"/>
            <a:headEnd/>
            <a:tailEnd/>
          </a:ln>
        </p:spPr>
      </p:pic>
      <p:pic>
        <p:nvPicPr>
          <p:cNvPr id="4100" name="Grafik 4"/>
          <p:cNvPicPr>
            <a:picLocks noChangeAspect="1"/>
          </p:cNvPicPr>
          <p:nvPr userDrawn="1"/>
        </p:nvPicPr>
        <p:blipFill>
          <a:blip r:embed="rId10"/>
          <a:srcRect/>
          <a:stretch>
            <a:fillRect/>
          </a:stretch>
        </p:blipFill>
        <p:spPr bwMode="auto">
          <a:xfrm>
            <a:off x="5795963" y="339725"/>
            <a:ext cx="720725" cy="719138"/>
          </a:xfrm>
          <a:prstGeom prst="rect">
            <a:avLst/>
          </a:prstGeom>
          <a:noFill/>
          <a:ln w="9525">
            <a:noFill/>
            <a:miter lim="800000"/>
            <a:headEnd/>
            <a:tailEnd/>
          </a:ln>
        </p:spPr>
      </p:pic>
      <p:pic>
        <p:nvPicPr>
          <p:cNvPr id="4101" name="Grafik 5"/>
          <p:cNvPicPr>
            <a:picLocks noChangeAspect="1"/>
          </p:cNvPicPr>
          <p:nvPr userDrawn="1"/>
        </p:nvPicPr>
        <p:blipFill>
          <a:blip r:embed="rId11"/>
          <a:srcRect/>
          <a:stretch>
            <a:fillRect/>
          </a:stretch>
        </p:blipFill>
        <p:spPr bwMode="auto">
          <a:xfrm>
            <a:off x="4716463" y="339725"/>
            <a:ext cx="719137" cy="719138"/>
          </a:xfrm>
          <a:prstGeom prst="rect">
            <a:avLst/>
          </a:prstGeom>
          <a:noFill/>
          <a:ln w="9525">
            <a:noFill/>
            <a:miter lim="800000"/>
            <a:headEnd/>
            <a:tailEnd/>
          </a:ln>
        </p:spPr>
      </p:pic>
      <p:pic>
        <p:nvPicPr>
          <p:cNvPr id="4102" name="Grafik 6"/>
          <p:cNvPicPr>
            <a:picLocks noChangeAspect="1"/>
          </p:cNvPicPr>
          <p:nvPr userDrawn="1"/>
        </p:nvPicPr>
        <p:blipFill>
          <a:blip r:embed="rId12"/>
          <a:srcRect/>
          <a:stretch>
            <a:fillRect/>
          </a:stretch>
        </p:blipFill>
        <p:spPr bwMode="auto">
          <a:xfrm>
            <a:off x="379413" y="271463"/>
            <a:ext cx="1373187" cy="720725"/>
          </a:xfrm>
          <a:prstGeom prst="rect">
            <a:avLst/>
          </a:prstGeom>
          <a:noFill/>
          <a:ln w="9525">
            <a:noFill/>
            <a:miter lim="800000"/>
            <a:headEnd/>
            <a:tailEnd/>
          </a:ln>
        </p:spPr>
      </p:pic>
      <p:pic>
        <p:nvPicPr>
          <p:cNvPr id="4103" name="Grafik 9"/>
          <p:cNvPicPr>
            <a:picLocks noChangeAspect="1"/>
          </p:cNvPicPr>
          <p:nvPr userDrawn="1"/>
        </p:nvPicPr>
        <p:blipFill>
          <a:blip r:embed="rId13"/>
          <a:srcRect/>
          <a:stretch>
            <a:fillRect/>
          </a:stretch>
        </p:blipFill>
        <p:spPr bwMode="auto">
          <a:xfrm>
            <a:off x="3587750" y="339725"/>
            <a:ext cx="720725" cy="7191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pic>
        <p:nvPicPr>
          <p:cNvPr id="5122" name="Grafik 2"/>
          <p:cNvPicPr>
            <a:picLocks noChangeAspect="1"/>
          </p:cNvPicPr>
          <p:nvPr userDrawn="1"/>
        </p:nvPicPr>
        <p:blipFill>
          <a:blip r:embed="rId8"/>
          <a:srcRect/>
          <a:stretch>
            <a:fillRect/>
          </a:stretch>
        </p:blipFill>
        <p:spPr bwMode="auto">
          <a:xfrm>
            <a:off x="6875463" y="339725"/>
            <a:ext cx="720725" cy="719138"/>
          </a:xfrm>
          <a:prstGeom prst="rect">
            <a:avLst/>
          </a:prstGeom>
          <a:noFill/>
          <a:ln w="9525">
            <a:noFill/>
            <a:miter lim="800000"/>
            <a:headEnd/>
            <a:tailEnd/>
          </a:ln>
        </p:spPr>
      </p:pic>
      <p:pic>
        <p:nvPicPr>
          <p:cNvPr id="5123" name="Grafik 3"/>
          <p:cNvPicPr>
            <a:picLocks noChangeAspect="1"/>
          </p:cNvPicPr>
          <p:nvPr userDrawn="1"/>
        </p:nvPicPr>
        <p:blipFill>
          <a:blip r:embed="rId9"/>
          <a:srcRect/>
          <a:stretch>
            <a:fillRect/>
          </a:stretch>
        </p:blipFill>
        <p:spPr bwMode="auto">
          <a:xfrm>
            <a:off x="7956550" y="339725"/>
            <a:ext cx="719138" cy="719138"/>
          </a:xfrm>
          <a:prstGeom prst="rect">
            <a:avLst/>
          </a:prstGeom>
          <a:noFill/>
          <a:ln w="9525">
            <a:noFill/>
            <a:miter lim="800000"/>
            <a:headEnd/>
            <a:tailEnd/>
          </a:ln>
        </p:spPr>
      </p:pic>
      <p:pic>
        <p:nvPicPr>
          <p:cNvPr id="5124" name="Grafik 4"/>
          <p:cNvPicPr>
            <a:picLocks noChangeAspect="1"/>
          </p:cNvPicPr>
          <p:nvPr userDrawn="1"/>
        </p:nvPicPr>
        <p:blipFill>
          <a:blip r:embed="rId10"/>
          <a:srcRect/>
          <a:stretch>
            <a:fillRect/>
          </a:stretch>
        </p:blipFill>
        <p:spPr bwMode="auto">
          <a:xfrm>
            <a:off x="5795963" y="339725"/>
            <a:ext cx="720725" cy="719138"/>
          </a:xfrm>
          <a:prstGeom prst="rect">
            <a:avLst/>
          </a:prstGeom>
          <a:noFill/>
          <a:ln w="9525">
            <a:noFill/>
            <a:miter lim="800000"/>
            <a:headEnd/>
            <a:tailEnd/>
          </a:ln>
        </p:spPr>
      </p:pic>
      <p:pic>
        <p:nvPicPr>
          <p:cNvPr id="5125" name="Grafik 5"/>
          <p:cNvPicPr>
            <a:picLocks noChangeAspect="1"/>
          </p:cNvPicPr>
          <p:nvPr userDrawn="1"/>
        </p:nvPicPr>
        <p:blipFill>
          <a:blip r:embed="rId11"/>
          <a:srcRect/>
          <a:stretch>
            <a:fillRect/>
          </a:stretch>
        </p:blipFill>
        <p:spPr bwMode="auto">
          <a:xfrm>
            <a:off x="4716463" y="339725"/>
            <a:ext cx="719137" cy="719138"/>
          </a:xfrm>
          <a:prstGeom prst="rect">
            <a:avLst/>
          </a:prstGeom>
          <a:noFill/>
          <a:ln w="9525">
            <a:noFill/>
            <a:miter lim="800000"/>
            <a:headEnd/>
            <a:tailEnd/>
          </a:ln>
        </p:spPr>
      </p:pic>
      <p:pic>
        <p:nvPicPr>
          <p:cNvPr id="5126" name="Grafik 6"/>
          <p:cNvPicPr>
            <a:picLocks noChangeAspect="1"/>
          </p:cNvPicPr>
          <p:nvPr userDrawn="1"/>
        </p:nvPicPr>
        <p:blipFill>
          <a:blip r:embed="rId12"/>
          <a:srcRect/>
          <a:stretch>
            <a:fillRect/>
          </a:stretch>
        </p:blipFill>
        <p:spPr bwMode="auto">
          <a:xfrm>
            <a:off x="379413" y="271463"/>
            <a:ext cx="1373187" cy="720725"/>
          </a:xfrm>
          <a:prstGeom prst="rect">
            <a:avLst/>
          </a:prstGeom>
          <a:noFill/>
          <a:ln w="9525">
            <a:noFill/>
            <a:miter lim="800000"/>
            <a:headEnd/>
            <a:tailEnd/>
          </a:ln>
        </p:spPr>
      </p:pic>
      <p:pic>
        <p:nvPicPr>
          <p:cNvPr id="5127" name="Grafik 9"/>
          <p:cNvPicPr>
            <a:picLocks noChangeAspect="1"/>
          </p:cNvPicPr>
          <p:nvPr userDrawn="1"/>
        </p:nvPicPr>
        <p:blipFill>
          <a:blip r:embed="rId13"/>
          <a:srcRect/>
          <a:stretch>
            <a:fillRect/>
          </a:stretch>
        </p:blipFill>
        <p:spPr bwMode="auto">
          <a:xfrm>
            <a:off x="3587750" y="339725"/>
            <a:ext cx="720725" cy="7191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6146" name="Grafik 2"/>
          <p:cNvPicPr>
            <a:picLocks noChangeAspect="1"/>
          </p:cNvPicPr>
          <p:nvPr userDrawn="1"/>
        </p:nvPicPr>
        <p:blipFill>
          <a:blip r:embed="rId13"/>
          <a:srcRect/>
          <a:stretch>
            <a:fillRect/>
          </a:stretch>
        </p:blipFill>
        <p:spPr bwMode="auto">
          <a:xfrm>
            <a:off x="6875463" y="339725"/>
            <a:ext cx="720725" cy="719138"/>
          </a:xfrm>
          <a:prstGeom prst="rect">
            <a:avLst/>
          </a:prstGeom>
          <a:noFill/>
          <a:ln w="9525">
            <a:noFill/>
            <a:miter lim="800000"/>
            <a:headEnd/>
            <a:tailEnd/>
          </a:ln>
        </p:spPr>
      </p:pic>
      <p:pic>
        <p:nvPicPr>
          <p:cNvPr id="6147" name="Grafik 3"/>
          <p:cNvPicPr>
            <a:picLocks noChangeAspect="1"/>
          </p:cNvPicPr>
          <p:nvPr userDrawn="1"/>
        </p:nvPicPr>
        <p:blipFill>
          <a:blip r:embed="rId14"/>
          <a:srcRect/>
          <a:stretch>
            <a:fillRect/>
          </a:stretch>
        </p:blipFill>
        <p:spPr bwMode="auto">
          <a:xfrm>
            <a:off x="7956550" y="339725"/>
            <a:ext cx="719138" cy="719138"/>
          </a:xfrm>
          <a:prstGeom prst="rect">
            <a:avLst/>
          </a:prstGeom>
          <a:noFill/>
          <a:ln w="9525">
            <a:noFill/>
            <a:miter lim="800000"/>
            <a:headEnd/>
            <a:tailEnd/>
          </a:ln>
        </p:spPr>
      </p:pic>
      <p:pic>
        <p:nvPicPr>
          <p:cNvPr id="6148" name="Grafik 4"/>
          <p:cNvPicPr>
            <a:picLocks noChangeAspect="1"/>
          </p:cNvPicPr>
          <p:nvPr userDrawn="1"/>
        </p:nvPicPr>
        <p:blipFill>
          <a:blip r:embed="rId15"/>
          <a:srcRect/>
          <a:stretch>
            <a:fillRect/>
          </a:stretch>
        </p:blipFill>
        <p:spPr bwMode="auto">
          <a:xfrm>
            <a:off x="5795963" y="339725"/>
            <a:ext cx="720725" cy="719138"/>
          </a:xfrm>
          <a:prstGeom prst="rect">
            <a:avLst/>
          </a:prstGeom>
          <a:noFill/>
          <a:ln w="9525">
            <a:noFill/>
            <a:miter lim="800000"/>
            <a:headEnd/>
            <a:tailEnd/>
          </a:ln>
        </p:spPr>
      </p:pic>
      <p:pic>
        <p:nvPicPr>
          <p:cNvPr id="6149" name="Grafik 5"/>
          <p:cNvPicPr>
            <a:picLocks noChangeAspect="1"/>
          </p:cNvPicPr>
          <p:nvPr userDrawn="1"/>
        </p:nvPicPr>
        <p:blipFill>
          <a:blip r:embed="rId16"/>
          <a:srcRect/>
          <a:stretch>
            <a:fillRect/>
          </a:stretch>
        </p:blipFill>
        <p:spPr bwMode="auto">
          <a:xfrm>
            <a:off x="4716463" y="339725"/>
            <a:ext cx="719137" cy="719138"/>
          </a:xfrm>
          <a:prstGeom prst="rect">
            <a:avLst/>
          </a:prstGeom>
          <a:noFill/>
          <a:ln w="9525">
            <a:noFill/>
            <a:miter lim="800000"/>
            <a:headEnd/>
            <a:tailEnd/>
          </a:ln>
        </p:spPr>
      </p:pic>
      <p:pic>
        <p:nvPicPr>
          <p:cNvPr id="6150" name="Grafik 9"/>
          <p:cNvPicPr>
            <a:picLocks noChangeAspect="1"/>
          </p:cNvPicPr>
          <p:nvPr userDrawn="1"/>
        </p:nvPicPr>
        <p:blipFill>
          <a:blip r:embed="rId17"/>
          <a:srcRect/>
          <a:stretch>
            <a:fillRect/>
          </a:stretch>
        </p:blipFill>
        <p:spPr bwMode="auto">
          <a:xfrm>
            <a:off x="3587750" y="339725"/>
            <a:ext cx="720725" cy="719138"/>
          </a:xfrm>
          <a:prstGeom prst="rect">
            <a:avLst/>
          </a:prstGeom>
          <a:noFill/>
          <a:ln w="9525">
            <a:noFill/>
            <a:miter lim="800000"/>
            <a:headEnd/>
            <a:tailEnd/>
          </a:ln>
        </p:spPr>
      </p:pic>
      <p:pic>
        <p:nvPicPr>
          <p:cNvPr id="6151" name="Grafik 1"/>
          <p:cNvPicPr>
            <a:picLocks noChangeAspect="1"/>
          </p:cNvPicPr>
          <p:nvPr userDrawn="1"/>
        </p:nvPicPr>
        <p:blipFill>
          <a:blip r:embed="rId18"/>
          <a:srcRect/>
          <a:stretch>
            <a:fillRect/>
          </a:stretch>
        </p:blipFill>
        <p:spPr bwMode="auto">
          <a:xfrm>
            <a:off x="430213" y="339725"/>
            <a:ext cx="1620837" cy="7191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170" name="Grafik 6"/>
          <p:cNvPicPr>
            <a:picLocks noChangeAspect="1"/>
          </p:cNvPicPr>
          <p:nvPr userDrawn="1"/>
        </p:nvPicPr>
        <p:blipFill>
          <a:blip r:embed="rId2"/>
          <a:srcRect/>
          <a:stretch>
            <a:fillRect/>
          </a:stretch>
        </p:blipFill>
        <p:spPr bwMode="auto">
          <a:xfrm>
            <a:off x="1588" y="0"/>
            <a:ext cx="9140825" cy="5143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194" name="Grafik 6"/>
          <p:cNvPicPr>
            <a:picLocks noChangeAspect="1"/>
          </p:cNvPicPr>
          <p:nvPr userDrawn="1"/>
        </p:nvPicPr>
        <p:blipFill>
          <a:blip r:embed="rId2"/>
          <a:srcRect/>
          <a:stretch>
            <a:fillRect/>
          </a:stretch>
        </p:blipFill>
        <p:spPr bwMode="auto">
          <a:xfrm>
            <a:off x="1588" y="0"/>
            <a:ext cx="9140825" cy="5143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Graf_aplikace_Microsoft_Office_Excel2.xls"/><Relationship Id="rId2" Type="http://schemas.openxmlformats.org/officeDocument/2006/relationships/slideLayout" Target="../slideLayouts/slideLayout19.xml"/><Relationship Id="rId1" Type="http://schemas.openxmlformats.org/officeDocument/2006/relationships/vmlDrawing" Target="../drawings/vmlDrawing2.v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44.png"/><Relationship Id="rId4" Type="http://schemas.openxmlformats.org/officeDocument/2006/relationships/oleObject" Target="../embeddings/Graf_aplikace_Microsoft_Office_Excel3.xls"/></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2.xml"/><Relationship Id="rId5" Type="http://schemas.openxmlformats.org/officeDocument/2006/relationships/image" Target="../media/image29.jpeg"/><Relationship Id="rId4" Type="http://schemas.openxmlformats.org/officeDocument/2006/relationships/image" Target="../media/image2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16.xml"/><Relationship Id="rId1" Type="http://schemas.openxmlformats.org/officeDocument/2006/relationships/video" Target="file:///C:\Documents%20and%20Settings\snowack\SNOWACK%20s%20Documents\CPR%20North\Meetings\rome%202012\final\Roundup_Video%20fuer%20PPT_Finish.wm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32.jpeg"/></Relationships>
</file>

<file path=ppt/slides/_rels/slide6.xml.rels><?xml version="1.0" encoding="UTF-8" standalone="yes"?>
<Relationships xmlns="http://schemas.openxmlformats.org/package/2006/relationships"><Relationship Id="rId3" Type="http://schemas.openxmlformats.org/officeDocument/2006/relationships/image" Target="cid:image013.png@01CD7189.7A041AC0" TargetMode="External"/><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oleObject" Target="../embeddings/Graf_aplikace_Microsoft_Office_Excel1.xls"/><Relationship Id="rId2" Type="http://schemas.openxmlformats.org/officeDocument/2006/relationships/slideLayout" Target="../slideLayouts/slideLayout19.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platzhalter 3"/>
          <p:cNvSpPr>
            <a:spLocks noGrp="1"/>
          </p:cNvSpPr>
          <p:nvPr>
            <p:ph type="body" sz="quarter" idx="14"/>
          </p:nvPr>
        </p:nvSpPr>
        <p:spPr bwMode="auto">
          <a:xfrm>
            <a:off x="196850" y="842963"/>
            <a:ext cx="8767763" cy="649287"/>
          </a:xfrm>
          <a:noFill/>
          <a:ln>
            <a:miter lim="800000"/>
            <a:headEnd/>
            <a:tailEnd/>
          </a:ln>
        </p:spPr>
        <p:txBody>
          <a:bodyPr vert="horz" wrap="square" lIns="91440" tIns="45720" rIns="91440" bIns="45720" numCol="1" anchor="t" anchorCtr="0" compatLnSpc="1">
            <a:prstTxWarp prst="textNoShape">
              <a:avLst/>
            </a:prstTxWarp>
          </a:bodyPr>
          <a:lstStyle/>
          <a:p>
            <a:pPr algn="just"/>
            <a:r>
              <a:rPr lang="cs-CZ" i="1" smtClean="0"/>
              <a:t>Nejlepší účinek  v náročných podmínkách</a:t>
            </a:r>
          </a:p>
          <a:p>
            <a:pPr algn="just"/>
            <a:r>
              <a:rPr lang="cs-CZ" i="1" smtClean="0"/>
              <a:t>            </a:t>
            </a:r>
            <a:r>
              <a:rPr lang="en-US" i="1" smtClean="0"/>
              <a:t>Rychlý, flexibilní, výkonný</a:t>
            </a:r>
            <a:endParaRPr lang="de-DE" i="1" smtClean="0"/>
          </a:p>
          <a:p>
            <a:pPr algn="ctr" eaLnBrk="1" hangingPunct="1"/>
            <a:r>
              <a:rPr lang="en-GB" smtClean="0"/>
              <a:t> </a:t>
            </a:r>
            <a:endParaRPr lang="de-DE" smtClean="0"/>
          </a:p>
        </p:txBody>
      </p:sp>
      <p:pic>
        <p:nvPicPr>
          <p:cNvPr id="29699" name="Grafik 3"/>
          <p:cNvPicPr>
            <a:picLocks noChangeAspect="1"/>
          </p:cNvPicPr>
          <p:nvPr/>
        </p:nvPicPr>
        <p:blipFill>
          <a:blip r:embed="rId2"/>
          <a:srcRect/>
          <a:stretch>
            <a:fillRect/>
          </a:stretch>
        </p:blipFill>
        <p:spPr bwMode="auto">
          <a:xfrm>
            <a:off x="2771775" y="2066925"/>
            <a:ext cx="3600450" cy="2305050"/>
          </a:xfrm>
          <a:prstGeom prst="rect">
            <a:avLst/>
          </a:prstGeom>
          <a:noFill/>
          <a:ln w="9525">
            <a:noFill/>
            <a:miter lim="800000"/>
            <a:headEnd/>
            <a:tailEnd/>
          </a:ln>
        </p:spPr>
      </p:pic>
      <p:sp>
        <p:nvSpPr>
          <p:cNvPr id="2" name="Foliennummernplatzhalter 1"/>
          <p:cNvSpPr>
            <a:spLocks noGrp="1"/>
          </p:cNvSpPr>
          <p:nvPr>
            <p:ph type="sldNum" sz="quarter" idx="15"/>
          </p:nvPr>
        </p:nvSpPr>
        <p:spPr/>
        <p:txBody>
          <a:bodyPr/>
          <a:lstStyle/>
          <a:p>
            <a:pPr>
              <a:defRPr/>
            </a:pPr>
            <a:fld id="{5E24309E-F97C-4325-AFC5-E3CCA79AF264}" type="slidenum">
              <a:rPr lang="de-DE"/>
              <a:pPr>
                <a:defRPr/>
              </a:pPr>
              <a:t>1</a:t>
            </a:fld>
            <a:endParaRPr lang="de-DE" dirty="0"/>
          </a:p>
        </p:txBody>
      </p:sp>
      <p:sp>
        <p:nvSpPr>
          <p:cNvPr id="29701" name="TextBox 4"/>
          <p:cNvSpPr txBox="1">
            <a:spLocks noChangeArrowheads="1"/>
          </p:cNvSpPr>
          <p:nvPr/>
        </p:nvSpPr>
        <p:spPr bwMode="auto">
          <a:xfrm>
            <a:off x="395288" y="4587875"/>
            <a:ext cx="8497887" cy="457200"/>
          </a:xfrm>
          <a:prstGeom prst="rect">
            <a:avLst/>
          </a:prstGeom>
          <a:noFill/>
          <a:ln w="9525">
            <a:noFill/>
            <a:miter lim="800000"/>
            <a:headEnd/>
            <a:tailEnd/>
          </a:ln>
        </p:spPr>
        <p:txBody>
          <a:bodyPr>
            <a:spAutoFit/>
          </a:bodyPr>
          <a:lstStyle/>
          <a:p>
            <a:pPr algn="ctr"/>
            <a:r>
              <a:rPr lang="en-GB" sz="2400">
                <a:solidFill>
                  <a:schemeClr val="bg1"/>
                </a:solidFill>
                <a:latin typeface="Calibri" pitchFamily="34" charset="0"/>
              </a:rPr>
              <a:t>N</a:t>
            </a:r>
            <a:r>
              <a:rPr lang="cs-CZ" sz="2400">
                <a:solidFill>
                  <a:schemeClr val="bg1"/>
                </a:solidFill>
                <a:latin typeface="Calibri" pitchFamily="34" charset="0"/>
              </a:rPr>
              <a:t>ová originální </a:t>
            </a:r>
            <a:r>
              <a:rPr lang="en-GB" sz="2400">
                <a:solidFill>
                  <a:schemeClr val="bg1"/>
                </a:solidFill>
                <a:latin typeface="Calibri" pitchFamily="34" charset="0"/>
              </a:rPr>
              <a:t>Roundup formula</a:t>
            </a:r>
            <a:r>
              <a:rPr lang="cs-CZ" sz="2400">
                <a:solidFill>
                  <a:schemeClr val="bg1"/>
                </a:solidFill>
                <a:latin typeface="Calibri" pitchFamily="34" charset="0"/>
              </a:rPr>
              <a:t>ce</a:t>
            </a:r>
            <a:r>
              <a:rPr lang="en-GB" sz="2400">
                <a:latin typeface="Calibri" pitchFamily="34" charset="0"/>
              </a:rPr>
              <a:t> </a:t>
            </a:r>
            <a:r>
              <a:rPr lang="en-GB" sz="2400">
                <a:solidFill>
                  <a:srgbClr val="0000FF"/>
                </a:solidFill>
                <a:latin typeface="Calibri" pitchFamily="34" charset="0"/>
              </a:rPr>
              <a:t>unique to HLH</a:t>
            </a:r>
            <a:endParaRPr lang="en-US" sz="2400">
              <a:solidFill>
                <a:srgbClr val="0000FF"/>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xfrm>
            <a:off x="228600" y="76200"/>
            <a:ext cx="6519863" cy="3238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 </a:t>
            </a:r>
          </a:p>
        </p:txBody>
      </p:sp>
      <p:pic>
        <p:nvPicPr>
          <p:cNvPr id="37891" name="Content Placeholder 3" descr="IMG_3560.JPG"/>
          <p:cNvPicPr>
            <a:picLocks noGrp="1" noChangeAspect="1"/>
          </p:cNvPicPr>
          <p:nvPr>
            <p:ph idx="1"/>
          </p:nvPr>
        </p:nvPicPr>
        <p:blipFill>
          <a:blip r:embed="rId3"/>
          <a:srcRect/>
          <a:stretch>
            <a:fillRect/>
          </a:stretch>
        </p:blipFill>
        <p:spPr bwMode="auto">
          <a:xfrm>
            <a:off x="1619250" y="1851025"/>
            <a:ext cx="5843588" cy="3175000"/>
          </a:xfrm>
          <a:noFill/>
          <a:ln>
            <a:miter lim="800000"/>
            <a:headEnd/>
            <a:tailEnd/>
          </a:ln>
        </p:spPr>
      </p:pic>
      <p:sp>
        <p:nvSpPr>
          <p:cNvPr id="37892" name="TextBox 4"/>
          <p:cNvSpPr txBox="1">
            <a:spLocks noChangeArrowheads="1"/>
          </p:cNvSpPr>
          <p:nvPr/>
        </p:nvSpPr>
        <p:spPr bwMode="auto">
          <a:xfrm>
            <a:off x="1763713" y="4443413"/>
            <a:ext cx="1143000" cy="585787"/>
          </a:xfrm>
          <a:prstGeom prst="rect">
            <a:avLst/>
          </a:prstGeom>
          <a:noFill/>
          <a:ln w="9525">
            <a:noFill/>
            <a:miter lim="800000"/>
            <a:headEnd/>
            <a:tailEnd/>
          </a:ln>
        </p:spPr>
        <p:txBody>
          <a:bodyPr>
            <a:spAutoFit/>
          </a:bodyPr>
          <a:lstStyle/>
          <a:p>
            <a:r>
              <a:rPr lang="en-US" sz="1600">
                <a:solidFill>
                  <a:schemeClr val="bg1"/>
                </a:solidFill>
                <a:latin typeface="Calibri" pitchFamily="34" charset="0"/>
              </a:rPr>
              <a:t>Roundup Flex</a:t>
            </a:r>
          </a:p>
        </p:txBody>
      </p:sp>
      <p:sp>
        <p:nvSpPr>
          <p:cNvPr id="37893" name="TextBox 5"/>
          <p:cNvSpPr txBox="1">
            <a:spLocks noChangeArrowheads="1"/>
          </p:cNvSpPr>
          <p:nvPr/>
        </p:nvSpPr>
        <p:spPr bwMode="auto">
          <a:xfrm>
            <a:off x="3348038" y="4587875"/>
            <a:ext cx="838200" cy="338138"/>
          </a:xfrm>
          <a:prstGeom prst="rect">
            <a:avLst/>
          </a:prstGeom>
          <a:noFill/>
          <a:ln w="9525">
            <a:noFill/>
            <a:miter lim="800000"/>
            <a:headEnd/>
            <a:tailEnd/>
          </a:ln>
        </p:spPr>
        <p:txBody>
          <a:bodyPr>
            <a:spAutoFit/>
          </a:bodyPr>
          <a:lstStyle/>
          <a:p>
            <a:r>
              <a:rPr lang="en-US" sz="1600">
                <a:solidFill>
                  <a:schemeClr val="bg1"/>
                </a:solidFill>
                <a:latin typeface="Calibri" pitchFamily="34" charset="0"/>
              </a:rPr>
              <a:t>APE 1</a:t>
            </a:r>
          </a:p>
        </p:txBody>
      </p:sp>
      <p:sp>
        <p:nvSpPr>
          <p:cNvPr id="37894" name="TextBox 6"/>
          <p:cNvSpPr txBox="1">
            <a:spLocks noChangeArrowheads="1"/>
          </p:cNvSpPr>
          <p:nvPr/>
        </p:nvSpPr>
        <p:spPr bwMode="auto">
          <a:xfrm>
            <a:off x="4500563" y="4587875"/>
            <a:ext cx="1219200" cy="338138"/>
          </a:xfrm>
          <a:prstGeom prst="rect">
            <a:avLst/>
          </a:prstGeom>
          <a:noFill/>
          <a:ln w="9525">
            <a:noFill/>
            <a:miter lim="800000"/>
            <a:headEnd/>
            <a:tailEnd/>
          </a:ln>
        </p:spPr>
        <p:txBody>
          <a:bodyPr>
            <a:spAutoFit/>
          </a:bodyPr>
          <a:lstStyle/>
          <a:p>
            <a:pPr algn="ctr"/>
            <a:r>
              <a:rPr lang="en-US" sz="1600">
                <a:solidFill>
                  <a:schemeClr val="bg1"/>
                </a:solidFill>
                <a:latin typeface="Calibri" pitchFamily="34" charset="0"/>
              </a:rPr>
              <a:t>APE 2</a:t>
            </a:r>
          </a:p>
        </p:txBody>
      </p:sp>
      <p:sp>
        <p:nvSpPr>
          <p:cNvPr id="37895" name="TextBox 7"/>
          <p:cNvSpPr txBox="1">
            <a:spLocks noChangeArrowheads="1"/>
          </p:cNvSpPr>
          <p:nvPr/>
        </p:nvSpPr>
        <p:spPr bwMode="auto">
          <a:xfrm>
            <a:off x="6156325" y="4443413"/>
            <a:ext cx="838200" cy="585787"/>
          </a:xfrm>
          <a:prstGeom prst="rect">
            <a:avLst/>
          </a:prstGeom>
          <a:noFill/>
          <a:ln w="9525">
            <a:noFill/>
            <a:miter lim="800000"/>
            <a:headEnd/>
            <a:tailEnd/>
          </a:ln>
        </p:spPr>
        <p:txBody>
          <a:bodyPr>
            <a:spAutoFit/>
          </a:bodyPr>
          <a:lstStyle/>
          <a:p>
            <a:r>
              <a:rPr lang="en-US" sz="1600">
                <a:solidFill>
                  <a:schemeClr val="bg1"/>
                </a:solidFill>
                <a:latin typeface="Calibri" pitchFamily="34" charset="0"/>
              </a:rPr>
              <a:t>Generic ETA</a:t>
            </a:r>
          </a:p>
        </p:txBody>
      </p:sp>
      <p:sp>
        <p:nvSpPr>
          <p:cNvPr id="37896" name="TextBox 10"/>
          <p:cNvSpPr txBox="1">
            <a:spLocks noChangeArrowheads="1"/>
          </p:cNvSpPr>
          <p:nvPr/>
        </p:nvSpPr>
        <p:spPr bwMode="auto">
          <a:xfrm>
            <a:off x="395288" y="1203325"/>
            <a:ext cx="8353425" cy="519113"/>
          </a:xfrm>
          <a:prstGeom prst="rect">
            <a:avLst/>
          </a:prstGeom>
          <a:noFill/>
          <a:ln w="9525">
            <a:noFill/>
            <a:miter lim="800000"/>
            <a:headEnd/>
            <a:tailEnd/>
          </a:ln>
        </p:spPr>
        <p:txBody>
          <a:bodyPr>
            <a:spAutoFit/>
          </a:bodyPr>
          <a:lstStyle/>
          <a:p>
            <a:r>
              <a:rPr lang="cs-CZ" sz="2800" b="1">
                <a:solidFill>
                  <a:srgbClr val="0000FF"/>
                </a:solidFill>
                <a:latin typeface="Calibri" pitchFamily="34" charset="0"/>
              </a:rPr>
              <a:t>Účinek na  listech </a:t>
            </a:r>
            <a:r>
              <a:rPr lang="en-US" sz="2800" b="1">
                <a:solidFill>
                  <a:srgbClr val="0000FF"/>
                </a:solidFill>
                <a:latin typeface="Calibri" pitchFamily="34" charset="0"/>
              </a:rPr>
              <a:t> (Hot, Arid) 21</a:t>
            </a:r>
            <a:r>
              <a:rPr lang="cs-CZ" sz="2800" b="1">
                <a:solidFill>
                  <a:srgbClr val="0000FF"/>
                </a:solidFill>
                <a:latin typeface="Calibri" pitchFamily="34" charset="0"/>
              </a:rPr>
              <a:t>  dní </a:t>
            </a:r>
            <a:r>
              <a:rPr lang="en-US" sz="2800" b="1">
                <a:solidFill>
                  <a:schemeClr val="bg1"/>
                </a:solidFill>
                <a:latin typeface="Calibri" pitchFamily="34" charset="0"/>
              </a:rPr>
              <a:t>     720 ae g/ha</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platzhalter 2"/>
          <p:cNvSpPr>
            <a:spLocks noGrp="1"/>
          </p:cNvSpPr>
          <p:nvPr>
            <p:ph type="body" sz="quarter" idx="13"/>
          </p:nvPr>
        </p:nvSpPr>
        <p:spPr bwMode="auto">
          <a:xfrm>
            <a:off x="198438" y="1492250"/>
            <a:ext cx="8785225" cy="2447925"/>
          </a:xfrm>
          <a:noFill/>
          <a:ln>
            <a:solidFill>
              <a:schemeClr val="tx1"/>
            </a:solidFill>
            <a:miter lim="800000"/>
            <a:headEnd/>
            <a:tailEnd/>
          </a:ln>
        </p:spPr>
        <p:txBody>
          <a:bodyPr vert="horz" wrap="square" lIns="91440" tIns="45720" rIns="91440" bIns="45720" numCol="1" anchor="t" anchorCtr="0" compatLnSpc="1">
            <a:prstTxWarp prst="textNoShape">
              <a:avLst/>
            </a:prstTxWarp>
          </a:bodyPr>
          <a:lstStyle/>
          <a:p>
            <a:pPr eaLnBrk="1" hangingPunct="1">
              <a:buSzTx/>
            </a:pPr>
            <a:r>
              <a:rPr lang="en-US" smtClean="0"/>
              <a:t>SL formula</a:t>
            </a:r>
            <a:r>
              <a:rPr lang="cs-CZ" smtClean="0"/>
              <a:t>ce </a:t>
            </a:r>
            <a:r>
              <a:rPr lang="en-US" smtClean="0"/>
              <a:t> / 480 g </a:t>
            </a:r>
            <a:r>
              <a:rPr lang="cs-CZ" smtClean="0"/>
              <a:t>úč. Látky </a:t>
            </a:r>
            <a:r>
              <a:rPr lang="en-US" smtClean="0"/>
              <a:t> /l /K-s</a:t>
            </a:r>
            <a:r>
              <a:rPr lang="cs-CZ" smtClean="0"/>
              <a:t>ůl </a:t>
            </a:r>
            <a:endParaRPr lang="en-US" smtClean="0"/>
          </a:p>
          <a:p>
            <a:pPr eaLnBrk="1" hangingPunct="1">
              <a:buSzTx/>
              <a:buFontTx/>
              <a:buNone/>
            </a:pPr>
            <a:endParaRPr lang="en-US" smtClean="0"/>
          </a:p>
          <a:p>
            <a:pPr eaLnBrk="1" hangingPunct="1">
              <a:buSzTx/>
            </a:pPr>
            <a:r>
              <a:rPr lang="en-US" smtClean="0"/>
              <a:t>S</a:t>
            </a:r>
            <a:r>
              <a:rPr lang="cs-CZ" smtClean="0"/>
              <a:t>máčedlo</a:t>
            </a:r>
            <a:r>
              <a:rPr lang="en-US" smtClean="0"/>
              <a:t> 	167 g/l – tallowamine free!</a:t>
            </a:r>
          </a:p>
          <a:p>
            <a:pPr lvl="1" eaLnBrk="1" hangingPunct="1">
              <a:buSzTx/>
              <a:tabLst>
                <a:tab pos="92075" algn="l"/>
                <a:tab pos="2955925" algn="l"/>
                <a:tab pos="3500438" algn="l"/>
              </a:tabLst>
            </a:pPr>
            <a:r>
              <a:rPr lang="en-US" smtClean="0"/>
              <a:t>80% :20% 	</a:t>
            </a:r>
            <a:r>
              <a:rPr lang="cs-CZ" smtClean="0"/>
              <a:t>Míchané smáčedlo </a:t>
            </a:r>
            <a:r>
              <a:rPr lang="en-US" smtClean="0"/>
              <a:t> </a:t>
            </a:r>
          </a:p>
          <a:p>
            <a:pPr lvl="1" eaLnBrk="1" hangingPunct="1">
              <a:buSzTx/>
              <a:buFontTx/>
              <a:buNone/>
              <a:tabLst>
                <a:tab pos="92075" algn="l"/>
                <a:tab pos="2955925" algn="l"/>
                <a:tab pos="3500438" algn="l"/>
              </a:tabLst>
            </a:pPr>
            <a:endParaRPr lang="en-US" sz="1600" smtClean="0"/>
          </a:p>
          <a:p>
            <a:pPr lvl="1" eaLnBrk="1" hangingPunct="1">
              <a:buSzTx/>
              <a:tabLst>
                <a:tab pos="92075" algn="l"/>
                <a:tab pos="2955925" algn="l"/>
                <a:tab pos="3500438" algn="l"/>
              </a:tabLst>
            </a:pPr>
            <a:r>
              <a:rPr lang="cs-CZ" sz="1800" smtClean="0"/>
              <a:t>Bez klasifikace: čisté označení pro oba toxiny a ECOTOX</a:t>
            </a:r>
            <a:r>
              <a:rPr lang="cs-CZ" smtClean="0"/>
              <a:t> </a:t>
            </a:r>
          </a:p>
          <a:p>
            <a:pPr lvl="1" eaLnBrk="1" hangingPunct="1">
              <a:buSzTx/>
              <a:tabLst>
                <a:tab pos="92075" algn="l"/>
                <a:tab pos="2955925" algn="l"/>
                <a:tab pos="3500438" algn="l"/>
              </a:tabLst>
            </a:pPr>
            <a:r>
              <a:rPr lang="cs-CZ" smtClean="0"/>
              <a:t>Pokles  bezpečnostního  označení výrobku (lepší Toxikologická charakteristika)</a:t>
            </a:r>
          </a:p>
          <a:p>
            <a:pPr lvl="1" eaLnBrk="1" hangingPunct="1">
              <a:buSzTx/>
              <a:tabLst>
                <a:tab pos="92075" algn="l"/>
                <a:tab pos="2955925" algn="l"/>
                <a:tab pos="3500438" algn="l"/>
              </a:tabLst>
            </a:pPr>
            <a:r>
              <a:rPr lang="cs-CZ" smtClean="0"/>
              <a:t>Menší riziko pro zdraví  lidí,  zvířat  , včel a životního  prostředí </a:t>
            </a:r>
          </a:p>
          <a:p>
            <a:pPr lvl="1" eaLnBrk="1" hangingPunct="1">
              <a:buSzTx/>
              <a:tabLst>
                <a:tab pos="92075" algn="l"/>
                <a:tab pos="2955925" algn="l"/>
                <a:tab pos="3500438" algn="l"/>
              </a:tabLst>
            </a:pPr>
            <a:r>
              <a:rPr lang="cs-CZ" smtClean="0"/>
              <a:t>Jednodušší skladování, omezená doprava a balení manipulace</a:t>
            </a:r>
            <a:r>
              <a:rPr lang="en-US" smtClean="0">
                <a:sym typeface="Wingdings" pitchFamily="2" charset="2"/>
              </a:rPr>
              <a:t> </a:t>
            </a:r>
            <a:endParaRPr lang="cs-CZ" smtClean="0">
              <a:sym typeface="Wingdings" pitchFamily="2" charset="2"/>
            </a:endParaRPr>
          </a:p>
          <a:p>
            <a:pPr eaLnBrk="1" hangingPunct="1">
              <a:buSzTx/>
              <a:buFont typeface="Wingdings" pitchFamily="2" charset="2"/>
              <a:buChar char="J"/>
            </a:pPr>
            <a:r>
              <a:rPr lang="cs-CZ" smtClean="0">
                <a:sym typeface="Wingdings" pitchFamily="2" charset="2"/>
              </a:rPr>
              <a:t>Vysoký výkon</a:t>
            </a:r>
            <a:r>
              <a:rPr lang="en-US" smtClean="0">
                <a:sym typeface="Wingdings" pitchFamily="2" charset="2"/>
              </a:rPr>
              <a:t>: ≥ KKO  </a:t>
            </a:r>
            <a:r>
              <a:rPr lang="cs-CZ" smtClean="0">
                <a:sym typeface="Wingdings" pitchFamily="2" charset="2"/>
              </a:rPr>
              <a:t>lepší než</a:t>
            </a:r>
            <a:r>
              <a:rPr lang="en-US" smtClean="0">
                <a:solidFill>
                  <a:schemeClr val="tx1"/>
                </a:solidFill>
                <a:sym typeface="Wingdings" pitchFamily="2" charset="2"/>
              </a:rPr>
              <a:t> </a:t>
            </a:r>
            <a:r>
              <a:rPr lang="cs-CZ" smtClean="0">
                <a:solidFill>
                  <a:schemeClr val="tx1"/>
                </a:solidFill>
                <a:sym typeface="Wingdings" pitchFamily="2" charset="2"/>
              </a:rPr>
              <a:t> </a:t>
            </a:r>
            <a:r>
              <a:rPr lang="en-US" smtClean="0">
                <a:sym typeface="Wingdings" pitchFamily="2" charset="2"/>
              </a:rPr>
              <a:t>gen</a:t>
            </a:r>
            <a:r>
              <a:rPr lang="cs-CZ" smtClean="0">
                <a:sym typeface="Wingdings" pitchFamily="2" charset="2"/>
              </a:rPr>
              <a:t>erika ,  náhražky </a:t>
            </a:r>
            <a:endParaRPr lang="en-US" smtClean="0">
              <a:sym typeface="Wingdings" pitchFamily="2" charset="2"/>
            </a:endParaRPr>
          </a:p>
          <a:p>
            <a:pPr eaLnBrk="1" hangingPunct="1">
              <a:buSzTx/>
              <a:buFontTx/>
              <a:buNone/>
            </a:pPr>
            <a:endParaRPr lang="it-IT" smtClean="0">
              <a:solidFill>
                <a:schemeClr val="tx1"/>
              </a:solidFill>
            </a:endParaRPr>
          </a:p>
          <a:p>
            <a:pPr lvl="1" eaLnBrk="1" hangingPunct="1">
              <a:buSzTx/>
              <a:buFontTx/>
              <a:buNone/>
              <a:tabLst>
                <a:tab pos="92075" algn="l"/>
                <a:tab pos="2955925" algn="l"/>
                <a:tab pos="3500438" algn="l"/>
              </a:tabLst>
            </a:pPr>
            <a:endParaRPr lang="it-IT" smtClean="0">
              <a:solidFill>
                <a:schemeClr val="tx1"/>
              </a:solidFill>
            </a:endParaRPr>
          </a:p>
          <a:p>
            <a:pPr marL="442913" lvl="2" indent="0" eaLnBrk="1" hangingPunct="1">
              <a:buSzTx/>
              <a:buFont typeface="Arial" pitchFamily="34" charset="0"/>
              <a:buNone/>
              <a:tabLst>
                <a:tab pos="92075" algn="l"/>
                <a:tab pos="2955925" algn="l"/>
                <a:tab pos="3500438" algn="l"/>
              </a:tabLst>
            </a:pPr>
            <a:endParaRPr lang="it-IT" smtClean="0"/>
          </a:p>
          <a:p>
            <a:pPr lvl="1" eaLnBrk="1" hangingPunct="1">
              <a:buSzTx/>
              <a:buFontTx/>
              <a:buNone/>
              <a:tabLst>
                <a:tab pos="92075" algn="l"/>
                <a:tab pos="2955925" algn="l"/>
                <a:tab pos="3500438" algn="l"/>
              </a:tabLst>
            </a:pPr>
            <a:endParaRPr lang="it-IT" smtClean="0"/>
          </a:p>
          <a:p>
            <a:pPr eaLnBrk="1" hangingPunct="1">
              <a:buSzTx/>
              <a:buFontTx/>
              <a:buNone/>
            </a:pPr>
            <a:endParaRPr lang="en-GB" smtClean="0"/>
          </a:p>
          <a:p>
            <a:pPr eaLnBrk="1" hangingPunct="1">
              <a:buSzTx/>
              <a:buFontTx/>
              <a:buNone/>
            </a:pPr>
            <a:endParaRPr lang="en-GB" smtClean="0"/>
          </a:p>
        </p:txBody>
      </p:sp>
      <p:sp>
        <p:nvSpPr>
          <p:cNvPr id="38915" name="Textplatzhalter 3"/>
          <p:cNvSpPr>
            <a:spLocks noGrp="1"/>
          </p:cNvSpPr>
          <p:nvPr>
            <p:ph type="body" sz="quarter" idx="14"/>
          </p:nvPr>
        </p:nvSpPr>
        <p:spPr bwMode="auto">
          <a:xfrm>
            <a:off x="196850" y="842963"/>
            <a:ext cx="8767763" cy="64928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Roundup Flex</a:t>
            </a:r>
            <a:r>
              <a:rPr lang="cs-CZ" smtClean="0"/>
              <a:t> - čistá  registrace </a:t>
            </a:r>
            <a:endParaRPr lang="de-DE" smtClean="0"/>
          </a:p>
        </p:txBody>
      </p:sp>
      <p:pic>
        <p:nvPicPr>
          <p:cNvPr id="38916" name="Grafik 3"/>
          <p:cNvPicPr>
            <a:picLocks noChangeAspect="1"/>
          </p:cNvPicPr>
          <p:nvPr/>
        </p:nvPicPr>
        <p:blipFill>
          <a:blip r:embed="rId3"/>
          <a:srcRect/>
          <a:stretch>
            <a:fillRect/>
          </a:stretch>
        </p:blipFill>
        <p:spPr bwMode="auto">
          <a:xfrm>
            <a:off x="7559675" y="1079500"/>
            <a:ext cx="1296988" cy="1296988"/>
          </a:xfrm>
          <a:prstGeom prst="rect">
            <a:avLst/>
          </a:prstGeom>
          <a:noFill/>
          <a:ln w="9525">
            <a:noFill/>
            <a:miter lim="800000"/>
            <a:headEnd/>
            <a:tailEnd/>
          </a:ln>
        </p:spPr>
      </p:pic>
      <p:sp>
        <p:nvSpPr>
          <p:cNvPr id="38917" name="Textfeld 4"/>
          <p:cNvSpPr txBox="1">
            <a:spLocks noChangeArrowheads="1"/>
          </p:cNvSpPr>
          <p:nvPr/>
        </p:nvSpPr>
        <p:spPr bwMode="auto">
          <a:xfrm>
            <a:off x="7740650" y="4803775"/>
            <a:ext cx="1223963" cy="215900"/>
          </a:xfrm>
          <a:prstGeom prst="rect">
            <a:avLst/>
          </a:prstGeom>
          <a:noFill/>
          <a:ln w="9525">
            <a:noFill/>
            <a:miter lim="800000"/>
            <a:headEnd/>
            <a:tailEnd/>
          </a:ln>
        </p:spPr>
        <p:txBody>
          <a:bodyPr>
            <a:spAutoFit/>
          </a:bodyPr>
          <a:lstStyle/>
          <a:p>
            <a:pPr algn="r"/>
            <a:r>
              <a:rPr lang="de-DE" sz="800">
                <a:solidFill>
                  <a:schemeClr val="bg1"/>
                </a:solidFill>
                <a:cs typeface="Arial" pitchFamily="34" charset="0"/>
              </a:rPr>
              <a:t>Company confidential</a:t>
            </a:r>
          </a:p>
        </p:txBody>
      </p:sp>
      <p:pic>
        <p:nvPicPr>
          <p:cNvPr id="38918" name="Grafik 7"/>
          <p:cNvPicPr>
            <a:picLocks noChangeAspect="1"/>
          </p:cNvPicPr>
          <p:nvPr/>
        </p:nvPicPr>
        <p:blipFill>
          <a:blip r:embed="rId4"/>
          <a:srcRect/>
          <a:stretch>
            <a:fillRect/>
          </a:stretch>
        </p:blipFill>
        <p:spPr bwMode="auto">
          <a:xfrm>
            <a:off x="7559675" y="2498725"/>
            <a:ext cx="1296988" cy="1296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xfrm>
            <a:off x="228600" y="76200"/>
            <a:ext cx="6519863" cy="3238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mtClean="0"/>
              <a:t> </a:t>
            </a:r>
          </a:p>
        </p:txBody>
      </p:sp>
      <p:sp>
        <p:nvSpPr>
          <p:cNvPr id="39939" name="Content Placeholder 2"/>
          <p:cNvSpPr>
            <a:spLocks noGrp="1"/>
          </p:cNvSpPr>
          <p:nvPr>
            <p:ph idx="1"/>
          </p:nvPr>
        </p:nvSpPr>
        <p:spPr bwMode="auto">
          <a:xfrm>
            <a:off x="179388" y="1851025"/>
            <a:ext cx="8642350" cy="259238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2000" smtClean="0">
                <a:solidFill>
                  <a:schemeClr val="bg1"/>
                </a:solidFill>
              </a:rPr>
              <a:t>12%</a:t>
            </a:r>
            <a:r>
              <a:rPr lang="cs-CZ" sz="2000" smtClean="0">
                <a:solidFill>
                  <a:schemeClr val="bg1"/>
                </a:solidFill>
              </a:rPr>
              <a:t> </a:t>
            </a:r>
            <a:r>
              <a:rPr lang="en-GB" sz="2000" smtClean="0">
                <a:solidFill>
                  <a:schemeClr val="bg1"/>
                </a:solidFill>
              </a:rPr>
              <a:t>,  167g/l </a:t>
            </a:r>
            <a:r>
              <a:rPr lang="cs-CZ" sz="2000" smtClean="0">
                <a:solidFill>
                  <a:schemeClr val="bg1"/>
                </a:solidFill>
              </a:rPr>
              <a:t>smáčedla </a:t>
            </a:r>
            <a:r>
              <a:rPr lang="en-GB" sz="2000" smtClean="0">
                <a:solidFill>
                  <a:schemeClr val="bg1"/>
                </a:solidFill>
              </a:rPr>
              <a:t>– </a:t>
            </a:r>
            <a:r>
              <a:rPr lang="cs-CZ" sz="2000" smtClean="0">
                <a:solidFill>
                  <a:schemeClr val="bg1"/>
                </a:solidFill>
              </a:rPr>
              <a:t> povrchově aktivní  látky </a:t>
            </a:r>
            <a:endParaRPr lang="en-GB" sz="2000" smtClean="0">
              <a:solidFill>
                <a:schemeClr val="bg1"/>
              </a:solidFill>
            </a:endParaRPr>
          </a:p>
          <a:p>
            <a:pPr eaLnBrk="1" hangingPunct="1"/>
            <a:r>
              <a:rPr lang="cs-CZ" sz="1800" i="1" u="sng" smtClean="0">
                <a:solidFill>
                  <a:schemeClr val="bg1"/>
                </a:solidFill>
              </a:rPr>
              <a:t>Nové smáčedlo – směs  je  nejedovatá , biologicky rozložitelná a navíc vysoce efektivně  účinná  na povrchu listů  a podporuje  synergické zlepšení celkového výkonu.</a:t>
            </a:r>
          </a:p>
          <a:p>
            <a:pPr eaLnBrk="1" hangingPunct="1"/>
            <a:endParaRPr lang="en-GB" sz="1800" smtClean="0">
              <a:solidFill>
                <a:srgbClr val="0000FF"/>
              </a:solidFill>
            </a:endParaRPr>
          </a:p>
        </p:txBody>
      </p:sp>
      <p:sp>
        <p:nvSpPr>
          <p:cNvPr id="39940" name="Title 1"/>
          <p:cNvSpPr txBox="1">
            <a:spLocks/>
          </p:cNvSpPr>
          <p:nvPr/>
        </p:nvSpPr>
        <p:spPr bwMode="auto">
          <a:xfrm>
            <a:off x="684213" y="1058863"/>
            <a:ext cx="6934200" cy="720725"/>
          </a:xfrm>
          <a:prstGeom prst="rect">
            <a:avLst/>
          </a:prstGeom>
          <a:noFill/>
          <a:ln w="9525">
            <a:noFill/>
            <a:miter lim="800000"/>
            <a:headEnd/>
            <a:tailEnd/>
          </a:ln>
        </p:spPr>
        <p:txBody>
          <a:bodyPr anchor="ctr"/>
          <a:lstStyle/>
          <a:p>
            <a:pPr algn="ctr"/>
            <a:r>
              <a:rPr lang="en-GB" sz="2800" b="1">
                <a:solidFill>
                  <a:schemeClr val="bg1"/>
                </a:solidFill>
                <a:latin typeface="Calibri" pitchFamily="34" charset="0"/>
              </a:rPr>
              <a:t>Roundup Flex s</a:t>
            </a:r>
            <a:r>
              <a:rPr lang="cs-CZ" sz="2800" b="1">
                <a:solidFill>
                  <a:schemeClr val="bg1"/>
                </a:solidFill>
                <a:latin typeface="Calibri" pitchFamily="34" charset="0"/>
              </a:rPr>
              <a:t>máčedlo</a:t>
            </a:r>
            <a:endParaRPr lang="en-GB" sz="2800" b="1">
              <a:solidFill>
                <a:schemeClr val="bg1"/>
              </a:solidFill>
              <a:latin typeface="Calibri" pitchFamily="34" charset="0"/>
            </a:endParaRPr>
          </a:p>
        </p:txBody>
      </p:sp>
      <p:sp>
        <p:nvSpPr>
          <p:cNvPr id="39941" name="Rectangle 7"/>
          <p:cNvSpPr>
            <a:spLocks noChangeArrowheads="1"/>
          </p:cNvSpPr>
          <p:nvPr/>
        </p:nvSpPr>
        <p:spPr bwMode="auto">
          <a:xfrm>
            <a:off x="468313" y="4659313"/>
            <a:ext cx="7086600" cy="339725"/>
          </a:xfrm>
          <a:prstGeom prst="rect">
            <a:avLst/>
          </a:prstGeom>
          <a:noFill/>
          <a:ln w="9525">
            <a:noFill/>
            <a:miter lim="800000"/>
            <a:headEnd/>
            <a:tailEnd/>
          </a:ln>
        </p:spPr>
        <p:txBody>
          <a:bodyPr>
            <a:spAutoFit/>
          </a:bodyPr>
          <a:lstStyle/>
          <a:p>
            <a:r>
              <a:rPr lang="en-GB" sz="1600">
                <a:solidFill>
                  <a:schemeClr val="bg1"/>
                </a:solidFill>
                <a:latin typeface="Calibri" pitchFamily="34" charset="0"/>
              </a:rPr>
              <a:t>**</a:t>
            </a:r>
            <a:r>
              <a:rPr lang="cs-CZ" sz="1600">
                <a:solidFill>
                  <a:schemeClr val="bg1"/>
                </a:solidFill>
                <a:latin typeface="Calibri" pitchFamily="34" charset="0"/>
              </a:rPr>
              <a:t>Snadno </a:t>
            </a:r>
            <a:r>
              <a:rPr lang="en-GB" sz="1600">
                <a:solidFill>
                  <a:schemeClr val="bg1"/>
                </a:solidFill>
                <a:latin typeface="Calibri" pitchFamily="34" charset="0"/>
              </a:rPr>
              <a:t>biodegra</a:t>
            </a:r>
            <a:r>
              <a:rPr lang="cs-CZ" sz="1600">
                <a:solidFill>
                  <a:schemeClr val="bg1"/>
                </a:solidFill>
                <a:latin typeface="Calibri" pitchFamily="34" charset="0"/>
              </a:rPr>
              <a:t>dovatelná </a:t>
            </a:r>
            <a:r>
              <a:rPr lang="en-GB" sz="1600">
                <a:solidFill>
                  <a:schemeClr val="bg1"/>
                </a:solidFill>
                <a:latin typeface="Calibri" pitchFamily="34" charset="0"/>
              </a:rPr>
              <a:t> &gt;60% </a:t>
            </a:r>
            <a:r>
              <a:rPr lang="cs-CZ" sz="1600">
                <a:solidFill>
                  <a:schemeClr val="bg1"/>
                </a:solidFill>
                <a:latin typeface="Calibri" pitchFamily="34" charset="0"/>
              </a:rPr>
              <a:t>za </a:t>
            </a:r>
            <a:r>
              <a:rPr lang="en-GB" sz="1600">
                <a:solidFill>
                  <a:schemeClr val="bg1"/>
                </a:solidFill>
                <a:latin typeface="Calibri" pitchFamily="34" charset="0"/>
              </a:rPr>
              <a:t> 28 d</a:t>
            </a:r>
            <a:r>
              <a:rPr lang="cs-CZ" sz="1600">
                <a:solidFill>
                  <a:schemeClr val="bg1"/>
                </a:solidFill>
                <a:latin typeface="Calibri" pitchFamily="34" charset="0"/>
              </a:rPr>
              <a:t>ní </a:t>
            </a:r>
            <a:r>
              <a:rPr lang="en-GB" sz="1600">
                <a:solidFill>
                  <a:schemeClr val="bg1"/>
                </a:solidFill>
                <a:latin typeface="Calibri" pitchFamily="34" charset="0"/>
              </a:rPr>
              <a:t> </a:t>
            </a:r>
            <a:r>
              <a:rPr lang="cs-CZ" sz="1600">
                <a:solidFill>
                  <a:schemeClr val="bg1"/>
                </a:solidFill>
                <a:latin typeface="Calibri" pitchFamily="34" charset="0"/>
              </a:rPr>
              <a:t>podle </a:t>
            </a:r>
            <a:r>
              <a:rPr lang="en-GB" sz="1600">
                <a:solidFill>
                  <a:schemeClr val="bg1"/>
                </a:solidFill>
                <a:latin typeface="Calibri" pitchFamily="34" charset="0"/>
              </a:rPr>
              <a:t> OECD test</a:t>
            </a:r>
            <a:r>
              <a:rPr lang="cs-CZ" sz="1600">
                <a:solidFill>
                  <a:schemeClr val="bg1"/>
                </a:solidFill>
                <a:latin typeface="Calibri" pitchFamily="34" charset="0"/>
              </a:rPr>
              <a:t>ů</a:t>
            </a:r>
            <a:endParaRPr lang="en-GB" sz="1600">
              <a:solidFill>
                <a:schemeClr val="bg1"/>
              </a:solidFill>
              <a:latin typeface="Calibri"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228600" y="76200"/>
            <a:ext cx="6519863" cy="323850"/>
          </a:xfrm>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sp>
        <p:nvSpPr>
          <p:cNvPr id="40963" name="Content Placeholder 2"/>
          <p:cNvSpPr>
            <a:spLocks noGrp="1"/>
          </p:cNvSpPr>
          <p:nvPr>
            <p:ph idx="1"/>
          </p:nvPr>
        </p:nvSpPr>
        <p:spPr bwMode="auto">
          <a:xfrm>
            <a:off x="693738" y="1563688"/>
            <a:ext cx="7772400" cy="3240087"/>
          </a:xfrm>
          <a:noFill/>
          <a:ln>
            <a:miter lim="800000"/>
            <a:headEnd/>
            <a:tailEnd/>
          </a:ln>
        </p:spPr>
        <p:txBody>
          <a:bodyPr vert="horz" wrap="square" lIns="91440" tIns="45720" rIns="91440" bIns="45720" numCol="1" anchor="t" anchorCtr="0" compatLnSpc="1">
            <a:prstTxWarp prst="textNoShape">
              <a:avLst/>
            </a:prstTxWarp>
          </a:bodyPr>
          <a:lstStyle/>
          <a:p>
            <a:pPr>
              <a:buFont typeface="Arial" pitchFamily="34" charset="0"/>
              <a:buNone/>
            </a:pPr>
            <a:endParaRPr lang="cs-CZ" b="1" i="1" smtClean="0">
              <a:solidFill>
                <a:schemeClr val="bg1"/>
              </a:solidFill>
            </a:endParaRPr>
          </a:p>
          <a:p>
            <a:pPr>
              <a:buFont typeface="Arial" pitchFamily="34" charset="0"/>
              <a:buNone/>
            </a:pPr>
            <a:endParaRPr lang="cs-CZ" b="1" i="1" smtClean="0">
              <a:solidFill>
                <a:schemeClr val="bg1"/>
              </a:solidFill>
            </a:endParaRPr>
          </a:p>
          <a:p>
            <a:pPr>
              <a:buFont typeface="Arial" pitchFamily="34" charset="0"/>
              <a:buNone/>
            </a:pPr>
            <a:endParaRPr lang="cs-CZ" b="1" i="1" smtClean="0">
              <a:solidFill>
                <a:schemeClr val="bg1"/>
              </a:solidFill>
            </a:endParaRPr>
          </a:p>
          <a:p>
            <a:pPr>
              <a:buFont typeface="Arial" pitchFamily="34" charset="0"/>
              <a:buNone/>
            </a:pPr>
            <a:r>
              <a:rPr lang="cs-CZ" b="1" i="1" smtClean="0">
                <a:solidFill>
                  <a:schemeClr val="bg1"/>
                </a:solidFill>
              </a:rPr>
              <a:t>Vynikající v tvrdé vodě </a:t>
            </a:r>
            <a:r>
              <a:rPr lang="en-GB" b="1" i="1" smtClean="0">
                <a:solidFill>
                  <a:schemeClr val="bg1"/>
                </a:solidFill>
              </a:rPr>
              <a:t>,  není  nutná  úprava pH</a:t>
            </a:r>
            <a:endParaRPr lang="en-US" smtClean="0">
              <a:solidFill>
                <a:schemeClr val="bg1"/>
              </a:solidFill>
            </a:endParaRPr>
          </a:p>
        </p:txBody>
      </p:sp>
      <p:sp>
        <p:nvSpPr>
          <p:cNvPr id="4" name="Slide Number Placeholder 3"/>
          <p:cNvSpPr>
            <a:spLocks noGrp="1"/>
          </p:cNvSpPr>
          <p:nvPr>
            <p:ph type="sldNum" sz="quarter" idx="12"/>
          </p:nvPr>
        </p:nvSpPr>
        <p:spPr/>
        <p:txBody>
          <a:bodyPr/>
          <a:lstStyle/>
          <a:p>
            <a:pPr>
              <a:defRPr/>
            </a:pPr>
            <a:fld id="{BC026200-D210-49FD-8B39-B685065F3604}" type="slidenum">
              <a:rPr lang="en-GB" smtClean="0"/>
              <a:pPr>
                <a:defRPr/>
              </a:pPr>
              <a:t>13</a:t>
            </a:fld>
            <a:endParaRPr lang="en-GB"/>
          </a:p>
        </p:txBody>
      </p:sp>
      <p:pic>
        <p:nvPicPr>
          <p:cNvPr id="40965" name="Picture 7" descr="image025"/>
          <p:cNvPicPr>
            <a:picLocks noChangeAspect="1" noChangeArrowheads="1"/>
          </p:cNvPicPr>
          <p:nvPr/>
        </p:nvPicPr>
        <p:blipFill>
          <a:blip r:embed="rId2"/>
          <a:srcRect/>
          <a:stretch>
            <a:fillRect/>
          </a:stretch>
        </p:blipFill>
        <p:spPr bwMode="auto">
          <a:xfrm>
            <a:off x="2627313" y="268288"/>
            <a:ext cx="2162175" cy="2162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8863"/>
            <a:ext cx="9144000" cy="857250"/>
          </a:xfrm>
        </p:spPr>
        <p:txBody>
          <a:bodyPr vert="horz" wrap="square" lIns="91440" tIns="45720" rIns="91440" bIns="45720" numCol="1" anchor="t" anchorCtr="0" compatLnSpc="1">
            <a:prstTxWarp prst="textNoShape">
              <a:avLst/>
            </a:prstTxWarp>
            <a:normAutofit fontScale="90000"/>
          </a:bodyPr>
          <a:lstStyle/>
          <a:p>
            <a:pPr eaLnBrk="1" hangingPunct="1">
              <a:defRPr/>
            </a:pPr>
            <a:r>
              <a:rPr lang="cs-CZ" sz="2800" b="1" dirty="0" smtClean="0">
                <a:solidFill>
                  <a:schemeClr val="bg1"/>
                </a:solidFill>
              </a:rPr>
              <a:t>Účinek při tvrdé vodě</a:t>
            </a:r>
            <a:r>
              <a:rPr lang="en-US" sz="2800" b="1" dirty="0" smtClean="0">
                <a:solidFill>
                  <a:srgbClr val="0000FF"/>
                </a:solidFill>
              </a:rPr>
              <a:t> </a:t>
            </a:r>
            <a:r>
              <a:rPr lang="en-US" sz="2800" b="1" dirty="0" smtClean="0">
                <a:solidFill>
                  <a:schemeClr val="bg1"/>
                </a:solidFill>
              </a:rPr>
              <a:t>1000 </a:t>
            </a:r>
            <a:r>
              <a:rPr lang="en-US" sz="2800" b="1" dirty="0" err="1" smtClean="0">
                <a:solidFill>
                  <a:schemeClr val="bg1"/>
                </a:solidFill>
              </a:rPr>
              <a:t>ppm</a:t>
            </a:r>
            <a:r>
              <a:rPr lang="en-US" sz="2800" b="1" dirty="0" smtClean="0">
                <a:solidFill>
                  <a:schemeClr val="bg1"/>
                </a:solidFill>
              </a:rPr>
              <a:t> CaCO3 </a:t>
            </a:r>
            <a:r>
              <a:rPr lang="en-US" sz="2800" b="1" dirty="0" smtClean="0">
                <a:solidFill>
                  <a:srgbClr val="0000FF"/>
                </a:solidFill>
              </a:rPr>
              <a:t/>
            </a:r>
            <a:br>
              <a:rPr lang="en-US" sz="2800" b="1" dirty="0" smtClean="0">
                <a:solidFill>
                  <a:srgbClr val="0000FF"/>
                </a:solidFill>
              </a:rPr>
            </a:br>
            <a:endParaRPr lang="en-US" sz="2800" b="1" dirty="0" smtClean="0">
              <a:solidFill>
                <a:srgbClr val="0000FF"/>
              </a:solidFill>
            </a:endParaRPr>
          </a:p>
        </p:txBody>
      </p:sp>
      <p:sp>
        <p:nvSpPr>
          <p:cNvPr id="48131" name="Slide Number Placeholder 2"/>
          <p:cNvSpPr>
            <a:spLocks noGrp="1"/>
          </p:cNvSpPr>
          <p:nvPr>
            <p:ph type="sldNum" sz="quarter" idx="12"/>
          </p:nvPr>
        </p:nvSpPr>
        <p:spPr bwMode="auto">
          <a:ln>
            <a:miter lim="800000"/>
            <a:headEnd/>
            <a:tailEnd/>
          </a:ln>
        </p:spPr>
        <p:txBody>
          <a:bodyPr vert="horz" wrap="square" lIns="91440" tIns="45720" rIns="91440" numCol="1" anchor="t" anchorCtr="0" compatLnSpc="1">
            <a:prstTxWarp prst="textNoShape">
              <a:avLst/>
            </a:prstTxWarp>
          </a:bodyPr>
          <a:lstStyle/>
          <a:p>
            <a:pPr fontAlgn="base">
              <a:spcBef>
                <a:spcPct val="0"/>
              </a:spcBef>
              <a:spcAft>
                <a:spcPct val="0"/>
              </a:spcAft>
              <a:defRPr/>
            </a:pPr>
            <a:fld id="{E7CF6A97-3D68-4EA9-B13B-A2F9A456316D}" type="slidenum">
              <a:rPr lang="en-US" smtClean="0"/>
              <a:pPr fontAlgn="base">
                <a:spcBef>
                  <a:spcPct val="0"/>
                </a:spcBef>
                <a:spcAft>
                  <a:spcPct val="0"/>
                </a:spcAft>
                <a:defRPr/>
              </a:pPr>
              <a:t>14</a:t>
            </a:fld>
            <a:endParaRPr lang="en-US" smtClean="0"/>
          </a:p>
        </p:txBody>
      </p:sp>
      <p:graphicFrame>
        <p:nvGraphicFramePr>
          <p:cNvPr id="2050" name="Chart 5"/>
          <p:cNvGraphicFramePr>
            <a:graphicFrameLocks/>
          </p:cNvGraphicFramePr>
          <p:nvPr/>
        </p:nvGraphicFramePr>
        <p:xfrm>
          <a:off x="849313" y="1512888"/>
          <a:ext cx="6197600" cy="3543300"/>
        </p:xfrm>
        <a:graphic>
          <a:graphicData uri="http://schemas.openxmlformats.org/presentationml/2006/ole">
            <p:oleObj spid="_x0000_s2050" r:id="rId3" imgW="6200169" imgH="3542083" progId="Excel.Chart.8">
              <p:embed/>
            </p:oleObj>
          </a:graphicData>
        </a:graphic>
      </p:graphicFrame>
      <p:sp>
        <p:nvSpPr>
          <p:cNvPr id="2053" name="TextBox 6"/>
          <p:cNvSpPr txBox="1">
            <a:spLocks noChangeArrowheads="1"/>
          </p:cNvSpPr>
          <p:nvPr/>
        </p:nvSpPr>
        <p:spPr bwMode="auto">
          <a:xfrm rot="-5400000">
            <a:off x="69056" y="2280444"/>
            <a:ext cx="1509713" cy="307975"/>
          </a:xfrm>
          <a:prstGeom prst="rect">
            <a:avLst/>
          </a:prstGeom>
          <a:noFill/>
          <a:ln w="9525">
            <a:noFill/>
            <a:miter lim="800000"/>
            <a:headEnd/>
            <a:tailEnd/>
          </a:ln>
        </p:spPr>
        <p:txBody>
          <a:bodyPr>
            <a:spAutoFit/>
          </a:bodyPr>
          <a:lstStyle/>
          <a:p>
            <a:r>
              <a:rPr lang="en-GB" sz="1400" b="1">
                <a:solidFill>
                  <a:schemeClr val="bg1"/>
                </a:solidFill>
                <a:latin typeface="Calibri" pitchFamily="34" charset="0"/>
              </a:rPr>
              <a:t>% control 21 DAT</a:t>
            </a:r>
          </a:p>
        </p:txBody>
      </p:sp>
      <p:sp>
        <p:nvSpPr>
          <p:cNvPr id="2054" name="TextBox 7"/>
          <p:cNvSpPr txBox="1">
            <a:spLocks noChangeArrowheads="1"/>
          </p:cNvSpPr>
          <p:nvPr/>
        </p:nvSpPr>
        <p:spPr bwMode="auto">
          <a:xfrm>
            <a:off x="5486400" y="4492625"/>
            <a:ext cx="2971800" cy="336550"/>
          </a:xfrm>
          <a:prstGeom prst="rect">
            <a:avLst/>
          </a:prstGeom>
          <a:noFill/>
          <a:ln w="9525">
            <a:noFill/>
            <a:miter lim="800000"/>
            <a:headEnd/>
            <a:tailEnd/>
          </a:ln>
        </p:spPr>
        <p:txBody>
          <a:bodyPr>
            <a:spAutoFit/>
          </a:bodyPr>
          <a:lstStyle/>
          <a:p>
            <a:r>
              <a:rPr lang="en-GB" sz="1600">
                <a:solidFill>
                  <a:schemeClr val="bg1"/>
                </a:solidFill>
                <a:latin typeface="Calibri" pitchFamily="34" charset="0"/>
              </a:rPr>
              <a:t>* </a:t>
            </a:r>
            <a:r>
              <a:rPr lang="en-GB" sz="1400">
                <a:solidFill>
                  <a:schemeClr val="bg1"/>
                </a:solidFill>
                <a:latin typeface="Calibri" pitchFamily="34" charset="0"/>
              </a:rPr>
              <a:t>Statistic</a:t>
            </a:r>
            <a:r>
              <a:rPr lang="cs-CZ" sz="1400">
                <a:solidFill>
                  <a:schemeClr val="bg1"/>
                </a:solidFill>
                <a:latin typeface="Calibri" pitchFamily="34" charset="0"/>
              </a:rPr>
              <a:t>k</a:t>
            </a:r>
            <a:r>
              <a:rPr lang="en-GB" sz="1400">
                <a:solidFill>
                  <a:schemeClr val="bg1"/>
                </a:solidFill>
                <a:latin typeface="Calibri" pitchFamily="34" charset="0"/>
              </a:rPr>
              <a:t>y </a:t>
            </a:r>
            <a:r>
              <a:rPr lang="cs-CZ" sz="1400">
                <a:solidFill>
                  <a:schemeClr val="bg1"/>
                </a:solidFill>
                <a:latin typeface="Calibri" pitchFamily="34" charset="0"/>
              </a:rPr>
              <a:t>významné</a:t>
            </a:r>
            <a:r>
              <a:rPr lang="en-GB" sz="1400">
                <a:solidFill>
                  <a:srgbClr val="0000FF"/>
                </a:solidFill>
                <a:latin typeface="Calibri" pitchFamily="34" charset="0"/>
              </a:rPr>
              <a:t> p=0.05</a:t>
            </a:r>
          </a:p>
        </p:txBody>
      </p:sp>
      <p:sp>
        <p:nvSpPr>
          <p:cNvPr id="2055" name="TextBox 8"/>
          <p:cNvSpPr txBox="1">
            <a:spLocks noChangeArrowheads="1"/>
          </p:cNvSpPr>
          <p:nvPr/>
        </p:nvSpPr>
        <p:spPr bwMode="auto">
          <a:xfrm>
            <a:off x="3276600" y="2066925"/>
            <a:ext cx="3327400" cy="304800"/>
          </a:xfrm>
          <a:prstGeom prst="rect">
            <a:avLst/>
          </a:prstGeom>
          <a:noFill/>
          <a:ln w="9525">
            <a:noFill/>
            <a:miter lim="800000"/>
            <a:headEnd/>
            <a:tailEnd/>
          </a:ln>
        </p:spPr>
        <p:txBody>
          <a:bodyPr>
            <a:spAutoFit/>
          </a:bodyPr>
          <a:lstStyle/>
          <a:p>
            <a:r>
              <a:rPr lang="en-GB" sz="1400" b="1">
                <a:solidFill>
                  <a:schemeClr val="bg1"/>
                </a:solidFill>
                <a:latin typeface="Calibri" pitchFamily="34" charset="0"/>
              </a:rPr>
              <a:t>25% </a:t>
            </a:r>
            <a:r>
              <a:rPr lang="cs-CZ" sz="1400" b="1">
                <a:solidFill>
                  <a:schemeClr val="bg1"/>
                </a:solidFill>
                <a:latin typeface="Calibri" pitchFamily="34" charset="0"/>
              </a:rPr>
              <a:t>lepší než  kontrola</a:t>
            </a:r>
            <a:endParaRPr lang="en-GB" sz="1400" b="1">
              <a:solidFill>
                <a:srgbClr val="0000FF"/>
              </a:solidFill>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platzhalter 2"/>
          <p:cNvSpPr>
            <a:spLocks noGrp="1"/>
          </p:cNvSpPr>
          <p:nvPr>
            <p:ph type="body" sz="quarter" idx="13"/>
          </p:nvPr>
        </p:nvSpPr>
        <p:spPr bwMode="auto">
          <a:xfrm>
            <a:off x="198438" y="1492250"/>
            <a:ext cx="7253287" cy="2447925"/>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Aft>
                <a:spcPts val="800"/>
              </a:spcAft>
              <a:buSzTx/>
            </a:pPr>
            <a:endParaRPr lang="cs-CZ" smtClean="0"/>
          </a:p>
          <a:p>
            <a:pPr eaLnBrk="1" hangingPunct="1">
              <a:spcAft>
                <a:spcPts val="800"/>
              </a:spcAft>
              <a:buSzTx/>
            </a:pPr>
            <a:r>
              <a:rPr lang="cs-CZ" smtClean="0"/>
              <a:t>Mísitelnost  použití  s jinými účinnými látkami, jako součást cíleného programu řízení plevelů</a:t>
            </a:r>
          </a:p>
          <a:p>
            <a:pPr eaLnBrk="1" hangingPunct="1">
              <a:spcAft>
                <a:spcPts val="800"/>
              </a:spcAft>
              <a:buSzTx/>
            </a:pPr>
            <a:r>
              <a:rPr lang="cs-CZ" smtClean="0"/>
              <a:t>Zvyšuje možnosti již  při  1 aplikaci a snížení zhutnění půdy</a:t>
            </a:r>
          </a:p>
          <a:p>
            <a:pPr eaLnBrk="1" hangingPunct="1">
              <a:spcAft>
                <a:spcPts val="800"/>
              </a:spcAft>
              <a:buSzTx/>
            </a:pPr>
            <a:r>
              <a:rPr lang="cs-CZ" smtClean="0"/>
              <a:t>Možnost  pro úsporu času a nákladů</a:t>
            </a:r>
          </a:p>
          <a:p>
            <a:pPr eaLnBrk="1" hangingPunct="1">
              <a:spcAft>
                <a:spcPts val="800"/>
              </a:spcAft>
              <a:buSzTx/>
            </a:pPr>
            <a:r>
              <a:rPr lang="cs-CZ" smtClean="0"/>
              <a:t>Více než 150 možností   mísitelnosti </a:t>
            </a:r>
          </a:p>
          <a:p>
            <a:pPr lvl="1" eaLnBrk="1" hangingPunct="1">
              <a:buSzTx/>
              <a:buFontTx/>
              <a:buNone/>
              <a:tabLst>
                <a:tab pos="92075" algn="l"/>
                <a:tab pos="2955925" algn="l"/>
                <a:tab pos="3500438" algn="l"/>
              </a:tabLst>
            </a:pPr>
            <a:r>
              <a:rPr lang="en-GB" sz="2400" b="1" smtClean="0">
                <a:sym typeface="Wingdings" pitchFamily="2" charset="2"/>
              </a:rPr>
              <a:t> </a:t>
            </a:r>
          </a:p>
          <a:p>
            <a:pPr lvl="1" eaLnBrk="1" hangingPunct="1">
              <a:buSzTx/>
              <a:buFontTx/>
              <a:buNone/>
              <a:tabLst>
                <a:tab pos="92075" algn="l"/>
                <a:tab pos="2955925" algn="l"/>
                <a:tab pos="3500438" algn="l"/>
              </a:tabLst>
            </a:pPr>
            <a:r>
              <a:rPr lang="cs-CZ" sz="2400" b="1" smtClean="0">
                <a:sym typeface="Wingdings" pitchFamily="2" charset="2"/>
              </a:rPr>
              <a:t>Nejlepší  možná  mísitelnost </a:t>
            </a:r>
            <a:r>
              <a:rPr lang="cs-CZ" sz="2400" b="1" i="1" smtClean="0">
                <a:sym typeface="Wingdings" pitchFamily="2" charset="2"/>
              </a:rPr>
              <a:t>, nejširšíí </a:t>
            </a:r>
            <a:r>
              <a:rPr lang="cs-CZ" sz="2400" b="1" i="1" smtClean="0"/>
              <a:t> rozsah testovaných  smíchaných Tmix pesticidů </a:t>
            </a:r>
            <a:endParaRPr lang="en-US" sz="2400" smtClean="0"/>
          </a:p>
          <a:p>
            <a:pPr lvl="1" eaLnBrk="1" hangingPunct="1">
              <a:buSzTx/>
              <a:buFontTx/>
              <a:buNone/>
              <a:tabLst>
                <a:tab pos="92075" algn="l"/>
                <a:tab pos="2955925" algn="l"/>
                <a:tab pos="3500438" algn="l"/>
              </a:tabLst>
            </a:pPr>
            <a:r>
              <a:rPr lang="en-GB" sz="2400" b="1" smtClean="0">
                <a:sym typeface="Wingdings" pitchFamily="2" charset="2"/>
              </a:rPr>
              <a:t> </a:t>
            </a:r>
            <a:endParaRPr lang="en-GB" sz="2400" b="1" smtClean="0"/>
          </a:p>
        </p:txBody>
      </p:sp>
      <p:sp>
        <p:nvSpPr>
          <p:cNvPr id="41987" name="Textplatzhalter 3"/>
          <p:cNvSpPr>
            <a:spLocks noGrp="1"/>
          </p:cNvSpPr>
          <p:nvPr>
            <p:ph type="body" sz="quarter" idx="14"/>
          </p:nvPr>
        </p:nvSpPr>
        <p:spPr bwMode="auto">
          <a:xfrm>
            <a:off x="196850" y="842963"/>
            <a:ext cx="8767763" cy="64928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cs-CZ" sz="2800" smtClean="0"/>
              <a:t>Široká mísitelnost - proč je to užitečné?</a:t>
            </a:r>
          </a:p>
          <a:p>
            <a:pPr eaLnBrk="1" hangingPunct="1"/>
            <a:endParaRPr lang="de-DE" sz="2900" smtClean="0"/>
          </a:p>
        </p:txBody>
      </p:sp>
      <p:pic>
        <p:nvPicPr>
          <p:cNvPr id="41988" name="Grafik 4"/>
          <p:cNvPicPr>
            <a:picLocks noChangeAspect="1"/>
          </p:cNvPicPr>
          <p:nvPr/>
        </p:nvPicPr>
        <p:blipFill>
          <a:blip r:embed="rId3"/>
          <a:srcRect/>
          <a:stretch>
            <a:fillRect/>
          </a:stretch>
        </p:blipFill>
        <p:spPr bwMode="auto">
          <a:xfrm>
            <a:off x="7559675" y="1079500"/>
            <a:ext cx="1296988" cy="1296988"/>
          </a:xfrm>
          <a:prstGeom prst="rect">
            <a:avLst/>
          </a:prstGeom>
          <a:noFill/>
          <a:ln w="9525">
            <a:noFill/>
            <a:miter lim="800000"/>
            <a:headEnd/>
            <a:tailEnd/>
          </a:ln>
        </p:spPr>
      </p:pic>
      <p:sp>
        <p:nvSpPr>
          <p:cNvPr id="41989" name="Textplatzhalter 3"/>
          <p:cNvSpPr txBox="1">
            <a:spLocks/>
          </p:cNvSpPr>
          <p:nvPr/>
        </p:nvSpPr>
        <p:spPr bwMode="auto">
          <a:xfrm>
            <a:off x="179388" y="842963"/>
            <a:ext cx="8767762" cy="649287"/>
          </a:xfrm>
          <a:prstGeom prst="rect">
            <a:avLst/>
          </a:prstGeom>
          <a:noFill/>
          <a:ln w="9525">
            <a:noFill/>
            <a:miter lim="800000"/>
            <a:headEnd/>
            <a:tailEnd/>
          </a:ln>
        </p:spPr>
        <p:txBody>
          <a:bodyPr/>
          <a:lstStyle/>
          <a:p>
            <a:pPr>
              <a:spcBef>
                <a:spcPct val="20000"/>
              </a:spcBef>
            </a:pPr>
            <a:endParaRPr lang="en-US" sz="2900" b="1">
              <a:solidFill>
                <a:schemeClr val="bg1"/>
              </a:solidFill>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platzhalter 3"/>
          <p:cNvSpPr>
            <a:spLocks noGrp="1"/>
          </p:cNvSpPr>
          <p:nvPr>
            <p:ph type="body" sz="quarter" idx="14"/>
          </p:nvPr>
        </p:nvSpPr>
        <p:spPr bwMode="auto">
          <a:xfrm>
            <a:off x="196850" y="842963"/>
            <a:ext cx="6462713" cy="64928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2400" smtClean="0"/>
              <a:t/>
            </a:r>
            <a:br>
              <a:rPr lang="en-GB" sz="2400" smtClean="0"/>
            </a:br>
            <a:endParaRPr lang="en-US" sz="2400" smtClean="0"/>
          </a:p>
        </p:txBody>
      </p:sp>
      <p:pic>
        <p:nvPicPr>
          <p:cNvPr id="43011" name="Grafik 20"/>
          <p:cNvPicPr>
            <a:picLocks noChangeAspect="1"/>
          </p:cNvPicPr>
          <p:nvPr/>
        </p:nvPicPr>
        <p:blipFill>
          <a:blip r:embed="rId3"/>
          <a:srcRect/>
          <a:stretch>
            <a:fillRect/>
          </a:stretch>
        </p:blipFill>
        <p:spPr bwMode="auto">
          <a:xfrm>
            <a:off x="5580063" y="195263"/>
            <a:ext cx="1296987" cy="1296987"/>
          </a:xfrm>
          <a:prstGeom prst="rect">
            <a:avLst/>
          </a:prstGeom>
          <a:noFill/>
          <a:ln w="9525">
            <a:noFill/>
            <a:miter lim="800000"/>
            <a:headEnd/>
            <a:tailEnd/>
          </a:ln>
        </p:spPr>
      </p:pic>
      <p:sp>
        <p:nvSpPr>
          <p:cNvPr id="43012" name="Textplatzhalter 3"/>
          <p:cNvSpPr>
            <a:spLocks noGrp="1"/>
          </p:cNvSpPr>
          <p:nvPr>
            <p:ph type="body" sz="quarter" idx="14"/>
          </p:nvPr>
        </p:nvSpPr>
        <p:spPr bwMode="auto">
          <a:xfrm>
            <a:off x="196850" y="842963"/>
            <a:ext cx="7327900" cy="64928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2300" smtClean="0"/>
              <a:t> </a:t>
            </a:r>
            <a:r>
              <a:rPr lang="cs-CZ" sz="2300" smtClean="0">
                <a:solidFill>
                  <a:srgbClr val="92D050"/>
                </a:solidFill>
              </a:rPr>
              <a:t>Roundup Flex  </a:t>
            </a:r>
            <a:r>
              <a:rPr lang="cs-CZ" sz="2300" smtClean="0"/>
              <a:t>Kvalita postřiku </a:t>
            </a:r>
            <a:r>
              <a:rPr lang="en-GB" sz="2300" smtClean="0"/>
              <a:t/>
            </a:r>
            <a:br>
              <a:rPr lang="en-GB" sz="2300" smtClean="0"/>
            </a:br>
            <a:r>
              <a:rPr lang="en-GB" sz="2300" smtClean="0"/>
              <a:t/>
            </a:r>
            <a:br>
              <a:rPr lang="en-GB" sz="2300" smtClean="0"/>
            </a:br>
            <a:endParaRPr lang="en-US" sz="2300" smtClean="0"/>
          </a:p>
        </p:txBody>
      </p:sp>
      <p:sp>
        <p:nvSpPr>
          <p:cNvPr id="43013" name="Rectangle 12"/>
          <p:cNvSpPr>
            <a:spLocks noChangeArrowheads="1"/>
          </p:cNvSpPr>
          <p:nvPr/>
        </p:nvSpPr>
        <p:spPr bwMode="auto">
          <a:xfrm>
            <a:off x="0" y="2244725"/>
            <a:ext cx="9144000" cy="2678113"/>
          </a:xfrm>
          <a:prstGeom prst="rect">
            <a:avLst/>
          </a:prstGeom>
          <a:noFill/>
          <a:ln w="9525">
            <a:noFill/>
            <a:miter lim="800000"/>
            <a:headEnd/>
            <a:tailEnd/>
          </a:ln>
        </p:spPr>
        <p:txBody>
          <a:bodyPr anchor="ctr">
            <a:spAutoFit/>
          </a:bodyPr>
          <a:lstStyle/>
          <a:p>
            <a:pPr eaLnBrk="0" hangingPunct="0">
              <a:buFontTx/>
              <a:buChar char="•"/>
              <a:tabLst>
                <a:tab pos="457200" algn="l"/>
              </a:tabLst>
            </a:pPr>
            <a:r>
              <a:rPr lang="cs-CZ" sz="2300" b="1" i="1">
                <a:solidFill>
                  <a:srgbClr val="E36C0A"/>
                </a:solidFill>
                <a:latin typeface="MyriadPro-BoldIt" charset="0"/>
                <a:ea typeface="Calibri" pitchFamily="34" charset="0"/>
                <a:cs typeface="Times New Roman" pitchFamily="18" charset="0"/>
              </a:rPr>
              <a:t>Roundup Flex je m</a:t>
            </a:r>
            <a:r>
              <a:rPr lang="cs-CZ" sz="2300" b="1" i="1">
                <a:solidFill>
                  <a:srgbClr val="E36C0A"/>
                </a:solidFill>
                <a:ea typeface="Calibri" pitchFamily="34" charset="0"/>
                <a:cs typeface="Times New Roman" pitchFamily="18" charset="0"/>
              </a:rPr>
              <a:t>é</a:t>
            </a:r>
            <a:r>
              <a:rPr lang="cs-CZ" sz="2300" b="1" i="1">
                <a:solidFill>
                  <a:srgbClr val="E36C0A"/>
                </a:solidFill>
                <a:latin typeface="MyriadPro-BoldIt" charset="0"/>
                <a:ea typeface="Calibri" pitchFamily="34" charset="0"/>
                <a:cs typeface="Times New Roman" pitchFamily="18" charset="0"/>
              </a:rPr>
              <a:t>ně n</a:t>
            </a:r>
            <a:r>
              <a:rPr lang="cs-CZ" sz="2300" b="1" i="1">
                <a:solidFill>
                  <a:srgbClr val="E36C0A"/>
                </a:solidFill>
                <a:ea typeface="Calibri" pitchFamily="34" charset="0"/>
                <a:cs typeface="Times New Roman" pitchFamily="18" charset="0"/>
              </a:rPr>
              <a:t>á</a:t>
            </a:r>
            <a:r>
              <a:rPr lang="cs-CZ" sz="2300" b="1" i="1">
                <a:solidFill>
                  <a:srgbClr val="E36C0A"/>
                </a:solidFill>
                <a:latin typeface="MyriadPro-BoldIt" charset="0"/>
                <a:ea typeface="Calibri" pitchFamily="34" charset="0"/>
                <a:cs typeface="Times New Roman" pitchFamily="18" charset="0"/>
              </a:rPr>
              <a:t>chylný k </a:t>
            </a:r>
            <a:r>
              <a:rPr lang="cs-CZ" sz="2300" b="1" i="1">
                <a:solidFill>
                  <a:srgbClr val="E36C0A"/>
                </a:solidFill>
                <a:ea typeface="Calibri" pitchFamily="34" charset="0"/>
                <a:cs typeface="Times New Roman" pitchFamily="18" charset="0"/>
              </a:rPr>
              <a:t>ú</a:t>
            </a:r>
            <a:r>
              <a:rPr lang="cs-CZ" sz="2300" b="1" i="1">
                <a:solidFill>
                  <a:srgbClr val="E36C0A"/>
                </a:solidFill>
                <a:latin typeface="MyriadPro-BoldIt" charset="0"/>
                <a:ea typeface="Calibri" pitchFamily="34" charset="0"/>
                <a:cs typeface="Times New Roman" pitchFamily="18" charset="0"/>
              </a:rPr>
              <a:t>letu při použit</a:t>
            </a:r>
            <a:r>
              <a:rPr lang="cs-CZ" sz="2300" b="1" i="1">
                <a:solidFill>
                  <a:srgbClr val="E36C0A"/>
                </a:solidFill>
                <a:ea typeface="Calibri" pitchFamily="34" charset="0"/>
                <a:cs typeface="Times New Roman" pitchFamily="18" charset="0"/>
              </a:rPr>
              <a:t>í</a:t>
            </a:r>
            <a:r>
              <a:rPr lang="cs-CZ" sz="2300" b="1" i="1">
                <a:solidFill>
                  <a:srgbClr val="E36C0A"/>
                </a:solidFill>
                <a:latin typeface="MyriadPro-BoldIt" charset="0"/>
                <a:ea typeface="Calibri" pitchFamily="34" charset="0"/>
                <a:cs typeface="Times New Roman" pitchFamily="18" charset="0"/>
              </a:rPr>
              <a:t> plochých trysek</a:t>
            </a:r>
            <a:r>
              <a:rPr lang="cs-CZ" sz="2300" b="1" i="1">
                <a:solidFill>
                  <a:srgbClr val="E36C0A"/>
                </a:solidFill>
                <a:ea typeface="Calibri" pitchFamily="34" charset="0"/>
                <a:cs typeface="Times New Roman" pitchFamily="18" charset="0"/>
              </a:rPr>
              <a:t> </a:t>
            </a:r>
            <a:r>
              <a:rPr lang="cs-CZ" sz="2300" b="1" i="1">
                <a:solidFill>
                  <a:srgbClr val="E36C0A"/>
                </a:solidFill>
                <a:latin typeface="MyriadPro-BoldIt" charset="0"/>
                <a:ea typeface="Calibri" pitchFamily="34" charset="0"/>
                <a:cs typeface="Times New Roman" pitchFamily="18" charset="0"/>
              </a:rPr>
              <a:t> než standardn</a:t>
            </a:r>
            <a:r>
              <a:rPr lang="cs-CZ" sz="2300" b="1" i="1">
                <a:solidFill>
                  <a:srgbClr val="E36C0A"/>
                </a:solidFill>
                <a:ea typeface="Calibri" pitchFamily="34" charset="0"/>
                <a:cs typeface="Times New Roman" pitchFamily="18" charset="0"/>
              </a:rPr>
              <a:t>í</a:t>
            </a:r>
            <a:r>
              <a:rPr lang="cs-CZ" sz="2300" b="1" i="1">
                <a:solidFill>
                  <a:srgbClr val="E36C0A"/>
                </a:solidFill>
                <a:latin typeface="MyriadPro-BoldIt" charset="0"/>
                <a:ea typeface="Calibri" pitchFamily="34" charset="0"/>
                <a:cs typeface="Times New Roman" pitchFamily="18" charset="0"/>
              </a:rPr>
              <a:t>ch generick</a:t>
            </a:r>
            <a:r>
              <a:rPr lang="cs-CZ" sz="2300" b="1" i="1">
                <a:solidFill>
                  <a:srgbClr val="E36C0A"/>
                </a:solidFill>
                <a:ea typeface="Calibri" pitchFamily="34" charset="0"/>
                <a:cs typeface="Times New Roman" pitchFamily="18" charset="0"/>
              </a:rPr>
              <a:t>é </a:t>
            </a:r>
            <a:r>
              <a:rPr lang="cs-CZ" sz="2300" b="1" i="1">
                <a:solidFill>
                  <a:srgbClr val="E36C0A"/>
                </a:solidFill>
                <a:latin typeface="MyriadPro-BoldIt" charset="0"/>
                <a:ea typeface="Calibri" pitchFamily="34" charset="0"/>
                <a:cs typeface="Times New Roman" pitchFamily="18" charset="0"/>
              </a:rPr>
              <a:t> př</a:t>
            </a:r>
            <a:r>
              <a:rPr lang="cs-CZ" sz="2300" b="1" i="1">
                <a:solidFill>
                  <a:srgbClr val="E36C0A"/>
                </a:solidFill>
                <a:ea typeface="Calibri" pitchFamily="34" charset="0"/>
                <a:cs typeface="Times New Roman" pitchFamily="18" charset="0"/>
              </a:rPr>
              <a:t>í</a:t>
            </a:r>
            <a:r>
              <a:rPr lang="cs-CZ" sz="2300" b="1" i="1">
                <a:solidFill>
                  <a:srgbClr val="E36C0A"/>
                </a:solidFill>
                <a:latin typeface="MyriadPro-BoldIt" charset="0"/>
                <a:ea typeface="Calibri" pitchFamily="34" charset="0"/>
                <a:cs typeface="Times New Roman" pitchFamily="18" charset="0"/>
              </a:rPr>
              <a:t>pravky, zejm</a:t>
            </a:r>
            <a:r>
              <a:rPr lang="cs-CZ" sz="2300" b="1" i="1">
                <a:solidFill>
                  <a:srgbClr val="E36C0A"/>
                </a:solidFill>
                <a:ea typeface="Calibri" pitchFamily="34" charset="0"/>
                <a:cs typeface="Times New Roman" pitchFamily="18" charset="0"/>
              </a:rPr>
              <a:t>é</a:t>
            </a:r>
            <a:r>
              <a:rPr lang="cs-CZ" sz="2300" b="1" i="1">
                <a:solidFill>
                  <a:srgbClr val="E36C0A"/>
                </a:solidFill>
                <a:latin typeface="MyriadPro-BoldIt" charset="0"/>
                <a:ea typeface="Calibri" pitchFamily="34" charset="0"/>
                <a:cs typeface="Times New Roman" pitchFamily="18" charset="0"/>
              </a:rPr>
              <a:t>na tam, kde se přid</a:t>
            </a:r>
            <a:r>
              <a:rPr lang="cs-CZ" sz="2300" b="1" i="1">
                <a:solidFill>
                  <a:srgbClr val="E36C0A"/>
                </a:solidFill>
                <a:ea typeface="Calibri" pitchFamily="34" charset="0"/>
                <a:cs typeface="Times New Roman" pitchFamily="18" charset="0"/>
              </a:rPr>
              <a:t>á</a:t>
            </a:r>
            <a:r>
              <a:rPr lang="cs-CZ" sz="2300" b="1" i="1">
                <a:solidFill>
                  <a:srgbClr val="E36C0A"/>
                </a:solidFill>
                <a:latin typeface="MyriadPro-BoldIt" charset="0"/>
                <a:ea typeface="Calibri" pitchFamily="34" charset="0"/>
                <a:cs typeface="Times New Roman" pitchFamily="18" charset="0"/>
              </a:rPr>
              <a:t>v</a:t>
            </a:r>
            <a:r>
              <a:rPr lang="cs-CZ" sz="2300" b="1" i="1">
                <a:solidFill>
                  <a:srgbClr val="E36C0A"/>
                </a:solidFill>
                <a:ea typeface="Calibri" pitchFamily="34" charset="0"/>
                <a:cs typeface="Times New Roman" pitchFamily="18" charset="0"/>
              </a:rPr>
              <a:t>á</a:t>
            </a:r>
            <a:r>
              <a:rPr lang="cs-CZ" sz="2300" b="1" i="1">
                <a:solidFill>
                  <a:srgbClr val="E36C0A"/>
                </a:solidFill>
                <a:latin typeface="MyriadPro-BoldIt" charset="0"/>
                <a:ea typeface="Calibri" pitchFamily="34" charset="0"/>
                <a:cs typeface="Times New Roman" pitchFamily="18" charset="0"/>
              </a:rPr>
              <a:t> dal</a:t>
            </a:r>
            <a:r>
              <a:rPr lang="cs-CZ" sz="2300" b="1" i="1">
                <a:solidFill>
                  <a:srgbClr val="E36C0A"/>
                </a:solidFill>
                <a:ea typeface="Calibri" pitchFamily="34" charset="0"/>
                <a:cs typeface="Times New Roman" pitchFamily="18" charset="0"/>
              </a:rPr>
              <a:t>ší</a:t>
            </a:r>
            <a:r>
              <a:rPr lang="cs-CZ" sz="2300" b="1" i="1">
                <a:solidFill>
                  <a:srgbClr val="E36C0A"/>
                </a:solidFill>
                <a:latin typeface="MyriadPro-BoldIt" charset="0"/>
                <a:ea typeface="Calibri" pitchFamily="34" charset="0"/>
                <a:cs typeface="Times New Roman" pitchFamily="18" charset="0"/>
              </a:rPr>
              <a:t> l</a:t>
            </a:r>
            <a:r>
              <a:rPr lang="cs-CZ" sz="2300" b="1" i="1">
                <a:solidFill>
                  <a:srgbClr val="E36C0A"/>
                </a:solidFill>
                <a:ea typeface="Calibri" pitchFamily="34" charset="0"/>
                <a:cs typeface="Times New Roman" pitchFamily="18" charset="0"/>
              </a:rPr>
              <a:t>á</a:t>
            </a:r>
            <a:r>
              <a:rPr lang="cs-CZ" sz="2300" b="1" i="1">
                <a:solidFill>
                  <a:srgbClr val="E36C0A"/>
                </a:solidFill>
                <a:latin typeface="MyriadPro-BoldIt" charset="0"/>
                <a:ea typeface="Calibri" pitchFamily="34" charset="0"/>
                <a:cs typeface="Times New Roman" pitchFamily="18" charset="0"/>
              </a:rPr>
              <a:t>tky, např. adjuvanty </a:t>
            </a:r>
            <a:endParaRPr lang="en-US" sz="700">
              <a:ea typeface="Calibri" pitchFamily="34" charset="0"/>
              <a:cs typeface="Times New Roman" pitchFamily="18" charset="0"/>
            </a:endParaRPr>
          </a:p>
          <a:p>
            <a:pPr eaLnBrk="0" hangingPunct="0">
              <a:buFontTx/>
              <a:buChar char="•"/>
              <a:tabLst>
                <a:tab pos="457200" algn="l"/>
              </a:tabLst>
            </a:pPr>
            <a:r>
              <a:rPr lang="cs-CZ" sz="2300" b="1" i="1">
                <a:solidFill>
                  <a:srgbClr val="E36C0A"/>
                </a:solidFill>
                <a:latin typeface="MyriadPro-BoldIt" charset="0"/>
                <a:ea typeface="Calibri" pitchFamily="34" charset="0"/>
                <a:cs typeface="Times New Roman" pitchFamily="18" charset="0"/>
              </a:rPr>
              <a:t>Roundup Flex snižuje</a:t>
            </a:r>
            <a:r>
              <a:rPr lang="cs-CZ" sz="2300" b="1" i="1">
                <a:solidFill>
                  <a:srgbClr val="E36C0A"/>
                </a:solidFill>
                <a:ea typeface="Calibri" pitchFamily="34" charset="0"/>
                <a:cs typeface="Times New Roman" pitchFamily="18" charset="0"/>
              </a:rPr>
              <a:t> </a:t>
            </a:r>
            <a:r>
              <a:rPr lang="cs-CZ" sz="2300" b="1" i="1">
                <a:solidFill>
                  <a:srgbClr val="E36C0A"/>
                </a:solidFill>
                <a:latin typeface="MyriadPro-BoldIt" charset="0"/>
                <a:ea typeface="Calibri" pitchFamily="34" charset="0"/>
                <a:cs typeface="Times New Roman" pitchFamily="18" charset="0"/>
              </a:rPr>
              <a:t> </a:t>
            </a:r>
            <a:r>
              <a:rPr lang="cs-CZ" sz="2300" b="1" i="1">
                <a:solidFill>
                  <a:srgbClr val="E36C0A"/>
                </a:solidFill>
                <a:ea typeface="Calibri" pitchFamily="34" charset="0"/>
                <a:cs typeface="Times New Roman" pitchFamily="18" charset="0"/>
              </a:rPr>
              <a:t>ú</a:t>
            </a:r>
            <a:r>
              <a:rPr lang="cs-CZ" sz="2300" b="1" i="1">
                <a:solidFill>
                  <a:srgbClr val="E36C0A"/>
                </a:solidFill>
                <a:latin typeface="MyriadPro-BoldIt" charset="0"/>
                <a:ea typeface="Calibri" pitchFamily="34" charset="0"/>
                <a:cs typeface="Times New Roman" pitchFamily="18" charset="0"/>
              </a:rPr>
              <a:t>letov</a:t>
            </a:r>
            <a:r>
              <a:rPr lang="cs-CZ" sz="2300" b="1" i="1">
                <a:solidFill>
                  <a:srgbClr val="E36C0A"/>
                </a:solidFill>
                <a:ea typeface="Calibri" pitchFamily="34" charset="0"/>
                <a:cs typeface="Times New Roman" pitchFamily="18" charset="0"/>
              </a:rPr>
              <a:t>é </a:t>
            </a:r>
            <a:r>
              <a:rPr lang="cs-CZ" sz="2300" b="1" i="1">
                <a:solidFill>
                  <a:srgbClr val="E36C0A"/>
                </a:solidFill>
                <a:latin typeface="MyriadPro-BoldIt" charset="0"/>
                <a:ea typeface="Calibri" pitchFamily="34" charset="0"/>
                <a:cs typeface="Times New Roman" pitchFamily="18" charset="0"/>
              </a:rPr>
              <a:t> kapičky o 33% a </a:t>
            </a:r>
            <a:r>
              <a:rPr lang="cs-CZ" sz="2300" b="1" i="1">
                <a:solidFill>
                  <a:srgbClr val="E36C0A"/>
                </a:solidFill>
                <a:ea typeface="Calibri" pitchFamily="34" charset="0"/>
                <a:cs typeface="Times New Roman" pitchFamily="18" charset="0"/>
              </a:rPr>
              <a:t> </a:t>
            </a:r>
            <a:r>
              <a:rPr lang="cs-CZ" sz="2300" b="1" i="1">
                <a:solidFill>
                  <a:srgbClr val="E36C0A"/>
                </a:solidFill>
                <a:latin typeface="MyriadPro-BoldIt" charset="0"/>
                <a:ea typeface="Calibri" pitchFamily="34" charset="0"/>
                <a:cs typeface="Times New Roman" pitchFamily="18" charset="0"/>
              </a:rPr>
              <a:t>nevyžaduje ž</a:t>
            </a:r>
            <a:r>
              <a:rPr lang="cs-CZ" sz="2300" b="1" i="1">
                <a:solidFill>
                  <a:srgbClr val="E36C0A"/>
                </a:solidFill>
                <a:ea typeface="Calibri" pitchFamily="34" charset="0"/>
                <a:cs typeface="Times New Roman" pitchFamily="18" charset="0"/>
              </a:rPr>
              <a:t>á</a:t>
            </a:r>
            <a:r>
              <a:rPr lang="cs-CZ" sz="2300" b="1" i="1">
                <a:solidFill>
                  <a:srgbClr val="E36C0A"/>
                </a:solidFill>
                <a:latin typeface="MyriadPro-BoldIt" charset="0"/>
                <a:ea typeface="Calibri" pitchFamily="34" charset="0"/>
                <a:cs typeface="Times New Roman" pitchFamily="18" charset="0"/>
              </a:rPr>
              <a:t>dn</a:t>
            </a:r>
            <a:r>
              <a:rPr lang="cs-CZ" sz="2300" b="1" i="1">
                <a:solidFill>
                  <a:srgbClr val="E36C0A"/>
                </a:solidFill>
                <a:ea typeface="Calibri" pitchFamily="34" charset="0"/>
                <a:cs typeface="Times New Roman" pitchFamily="18" charset="0"/>
              </a:rPr>
              <a:t>é</a:t>
            </a:r>
            <a:r>
              <a:rPr lang="cs-CZ" sz="2300" b="1" i="1">
                <a:solidFill>
                  <a:srgbClr val="E36C0A"/>
                </a:solidFill>
                <a:latin typeface="MyriadPro-BoldIt" charset="0"/>
                <a:ea typeface="Calibri" pitchFamily="34" charset="0"/>
                <a:cs typeface="Times New Roman" pitchFamily="18" charset="0"/>
              </a:rPr>
              <a:t> dal</a:t>
            </a:r>
            <a:r>
              <a:rPr lang="cs-CZ" sz="2300" b="1" i="1">
                <a:solidFill>
                  <a:srgbClr val="E36C0A"/>
                </a:solidFill>
                <a:ea typeface="Calibri" pitchFamily="34" charset="0"/>
                <a:cs typeface="Times New Roman" pitchFamily="18" charset="0"/>
              </a:rPr>
              <a:t>ší</a:t>
            </a:r>
            <a:r>
              <a:rPr lang="cs-CZ" sz="2300" b="1" i="1">
                <a:solidFill>
                  <a:srgbClr val="E36C0A"/>
                </a:solidFill>
                <a:latin typeface="MyriadPro-BoldIt" charset="0"/>
                <a:ea typeface="Calibri" pitchFamily="34" charset="0"/>
                <a:cs typeface="Times New Roman" pitchFamily="18" charset="0"/>
              </a:rPr>
              <a:t> adjuvans, sm</a:t>
            </a:r>
            <a:r>
              <a:rPr lang="cs-CZ" sz="2300" b="1" i="1">
                <a:solidFill>
                  <a:srgbClr val="E36C0A"/>
                </a:solidFill>
                <a:ea typeface="Calibri" pitchFamily="34" charset="0"/>
                <a:cs typeface="Times New Roman" pitchFamily="18" charset="0"/>
              </a:rPr>
              <a:t>á</a:t>
            </a:r>
            <a:r>
              <a:rPr lang="cs-CZ" sz="2300" b="1" i="1">
                <a:solidFill>
                  <a:srgbClr val="E36C0A"/>
                </a:solidFill>
                <a:latin typeface="MyriadPro-BoldIt" charset="0"/>
                <a:ea typeface="Calibri" pitchFamily="34" charset="0"/>
                <a:cs typeface="Times New Roman" pitchFamily="18" charset="0"/>
              </a:rPr>
              <a:t>čedla</a:t>
            </a:r>
            <a:br>
              <a:rPr lang="cs-CZ" sz="2300" b="1" i="1">
                <a:solidFill>
                  <a:srgbClr val="E36C0A"/>
                </a:solidFill>
                <a:latin typeface="MyriadPro-BoldIt" charset="0"/>
                <a:ea typeface="Calibri" pitchFamily="34" charset="0"/>
                <a:cs typeface="Times New Roman" pitchFamily="18" charset="0"/>
              </a:rPr>
            </a:br>
            <a:endParaRPr lang="en-US" sz="700">
              <a:ea typeface="Calibri" pitchFamily="34" charset="0"/>
              <a:cs typeface="Times New Roman" pitchFamily="18" charset="0"/>
            </a:endParaRPr>
          </a:p>
          <a:p>
            <a:pPr eaLnBrk="0" hangingPunct="0">
              <a:buFontTx/>
              <a:buChar char="•"/>
              <a:tabLst>
                <a:tab pos="457200" algn="l"/>
              </a:tabLst>
            </a:pPr>
            <a:r>
              <a:rPr lang="en-US" sz="2300" b="1" i="1">
                <a:solidFill>
                  <a:srgbClr val="E36C0A"/>
                </a:solidFill>
                <a:ea typeface="Calibri" pitchFamily="34" charset="0"/>
                <a:cs typeface="Times New Roman" pitchFamily="18" charset="0"/>
              </a:rPr>
              <a:t> </a:t>
            </a:r>
            <a:r>
              <a:rPr lang="cs-CZ" sz="2300" b="1" i="1">
                <a:solidFill>
                  <a:srgbClr val="E36C0A"/>
                </a:solidFill>
                <a:latin typeface="MyriadPro-BoldIt" charset="0"/>
                <a:ea typeface="Calibri" pitchFamily="34" charset="0"/>
                <a:cs typeface="Times New Roman" pitchFamily="18" charset="0"/>
              </a:rPr>
              <a:t>Roundup Flex vytv</a:t>
            </a:r>
            <a:r>
              <a:rPr lang="cs-CZ" sz="2300" b="1" i="1">
                <a:solidFill>
                  <a:srgbClr val="E36C0A"/>
                </a:solidFill>
                <a:ea typeface="Calibri" pitchFamily="34" charset="0"/>
                <a:cs typeface="Times New Roman" pitchFamily="18" charset="0"/>
              </a:rPr>
              <a:t>á</a:t>
            </a:r>
            <a:r>
              <a:rPr lang="cs-CZ" sz="2300" b="1" i="1">
                <a:solidFill>
                  <a:srgbClr val="E36C0A"/>
                </a:solidFill>
                <a:latin typeface="MyriadPro-BoldIt" charset="0"/>
                <a:ea typeface="Calibri" pitchFamily="34" charset="0"/>
                <a:cs typeface="Times New Roman" pitchFamily="18" charset="0"/>
              </a:rPr>
              <a:t>ř</a:t>
            </a:r>
            <a:r>
              <a:rPr lang="cs-CZ" sz="2300" b="1" i="1">
                <a:solidFill>
                  <a:srgbClr val="E36C0A"/>
                </a:solidFill>
                <a:ea typeface="Calibri" pitchFamily="34" charset="0"/>
                <a:cs typeface="Times New Roman" pitchFamily="18" charset="0"/>
              </a:rPr>
              <a:t>í </a:t>
            </a:r>
            <a:r>
              <a:rPr lang="cs-CZ" sz="2300" b="1" i="1">
                <a:solidFill>
                  <a:srgbClr val="E36C0A"/>
                </a:solidFill>
                <a:latin typeface="MyriadPro-BoldIt" charset="0"/>
                <a:ea typeface="Calibri" pitchFamily="34" charset="0"/>
                <a:cs typeface="Times New Roman" pitchFamily="18" charset="0"/>
              </a:rPr>
              <a:t> středn</a:t>
            </a:r>
            <a:r>
              <a:rPr lang="cs-CZ" sz="2300" b="1" i="1">
                <a:solidFill>
                  <a:srgbClr val="E36C0A"/>
                </a:solidFill>
                <a:ea typeface="Calibri" pitchFamily="34" charset="0"/>
                <a:cs typeface="Times New Roman" pitchFamily="18" charset="0"/>
              </a:rPr>
              <a:t>í</a:t>
            </a:r>
            <a:r>
              <a:rPr lang="cs-CZ" sz="2300" b="1" i="1">
                <a:solidFill>
                  <a:srgbClr val="E36C0A"/>
                </a:solidFill>
                <a:latin typeface="MyriadPro-BoldIt" charset="0"/>
                <a:ea typeface="Calibri" pitchFamily="34" charset="0"/>
                <a:cs typeface="Times New Roman" pitchFamily="18" charset="0"/>
              </a:rPr>
              <a:t> kvalitn</a:t>
            </a:r>
            <a:r>
              <a:rPr lang="cs-CZ" sz="2300" b="1" i="1">
                <a:solidFill>
                  <a:srgbClr val="E36C0A"/>
                </a:solidFill>
                <a:ea typeface="Calibri" pitchFamily="34" charset="0"/>
                <a:cs typeface="Times New Roman" pitchFamily="18" charset="0"/>
              </a:rPr>
              <a:t>í </a:t>
            </a:r>
            <a:r>
              <a:rPr lang="cs-CZ" sz="2300" b="1" i="1">
                <a:solidFill>
                  <a:srgbClr val="E36C0A"/>
                </a:solidFill>
                <a:latin typeface="MyriadPro-BoldIt" charset="0"/>
                <a:ea typeface="Calibri" pitchFamily="34" charset="0"/>
                <a:cs typeface="Times New Roman" pitchFamily="18" charset="0"/>
              </a:rPr>
              <a:t> kapky i při 3 barech tlaku, podobně jako voda</a:t>
            </a:r>
            <a:endParaRPr lang="en-US" sz="70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5" name="Group 22"/>
          <p:cNvGrpSpPr>
            <a:grpSpLocks/>
          </p:cNvGrpSpPr>
          <p:nvPr/>
        </p:nvGrpSpPr>
        <p:grpSpPr bwMode="auto">
          <a:xfrm>
            <a:off x="0" y="1758950"/>
            <a:ext cx="3989388" cy="3384550"/>
            <a:chOff x="5562600" y="1220746"/>
            <a:chExt cx="3238500" cy="3886200"/>
          </a:xfrm>
        </p:grpSpPr>
        <p:cxnSp>
          <p:nvCxnSpPr>
            <p:cNvPr id="14" name="Straight Connector 14"/>
            <p:cNvCxnSpPr/>
            <p:nvPr/>
          </p:nvCxnSpPr>
          <p:spPr>
            <a:xfrm>
              <a:off x="6210816" y="4153625"/>
              <a:ext cx="494860" cy="38096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074" name="Object 98"/>
            <p:cNvGraphicFramePr>
              <a:graphicFrameLocks/>
            </p:cNvGraphicFramePr>
            <p:nvPr/>
          </p:nvGraphicFramePr>
          <p:xfrm>
            <a:off x="5521363" y="1162414"/>
            <a:ext cx="3320974" cy="4002865"/>
          </p:xfrm>
          <a:graphic>
            <a:graphicData uri="http://schemas.openxmlformats.org/presentationml/2006/ole">
              <p:oleObj spid="_x0000_s3074" r:id="rId4" imgW="4090771" imgH="3487214" progId="Excel.Chart.8">
                <p:embed/>
              </p:oleObj>
            </a:graphicData>
          </a:graphic>
        </p:graphicFrame>
        <p:cxnSp>
          <p:nvCxnSpPr>
            <p:cNvPr id="21" name="Straight Connector 15"/>
            <p:cNvCxnSpPr/>
            <p:nvPr/>
          </p:nvCxnSpPr>
          <p:spPr>
            <a:xfrm>
              <a:off x="6477576" y="4077067"/>
              <a:ext cx="533521" cy="45752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16"/>
            <p:cNvCxnSpPr/>
            <p:nvPr/>
          </p:nvCxnSpPr>
          <p:spPr>
            <a:xfrm>
              <a:off x="6781709" y="4077067"/>
              <a:ext cx="533521" cy="45752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17"/>
            <p:cNvCxnSpPr/>
            <p:nvPr/>
          </p:nvCxnSpPr>
          <p:spPr>
            <a:xfrm>
              <a:off x="7087131" y="4077067"/>
              <a:ext cx="533521" cy="45752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18"/>
            <p:cNvCxnSpPr/>
            <p:nvPr/>
          </p:nvCxnSpPr>
          <p:spPr>
            <a:xfrm>
              <a:off x="7391264" y="4077067"/>
              <a:ext cx="533521" cy="45752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19"/>
            <p:cNvCxnSpPr/>
            <p:nvPr/>
          </p:nvCxnSpPr>
          <p:spPr>
            <a:xfrm>
              <a:off x="8000818" y="4077067"/>
              <a:ext cx="533521" cy="45752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0"/>
            <p:cNvCxnSpPr/>
            <p:nvPr/>
          </p:nvCxnSpPr>
          <p:spPr>
            <a:xfrm>
              <a:off x="7696685" y="4077067"/>
              <a:ext cx="532233" cy="45752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33"/>
            <p:cNvCxnSpPr/>
            <p:nvPr/>
          </p:nvCxnSpPr>
          <p:spPr>
            <a:xfrm rot="16200000" flipH="1">
              <a:off x="8381486" y="4077854"/>
              <a:ext cx="229672" cy="228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076" name="Textplatzhalter 3"/>
          <p:cNvSpPr>
            <a:spLocks noGrp="1"/>
          </p:cNvSpPr>
          <p:nvPr>
            <p:ph type="body" sz="quarter" idx="14"/>
          </p:nvPr>
        </p:nvSpPr>
        <p:spPr bwMode="auto">
          <a:xfrm>
            <a:off x="196850" y="842963"/>
            <a:ext cx="7327900" cy="64928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2300" smtClean="0"/>
              <a:t> </a:t>
            </a:r>
            <a:r>
              <a:rPr lang="cs-CZ" sz="2300" smtClean="0">
                <a:solidFill>
                  <a:srgbClr val="92D050"/>
                </a:solidFill>
              </a:rPr>
              <a:t>Roundup Flex  </a:t>
            </a:r>
            <a:r>
              <a:rPr lang="cs-CZ" sz="2300" smtClean="0"/>
              <a:t>Kvalita postřiku </a:t>
            </a:r>
            <a:r>
              <a:rPr lang="en-GB" sz="2300" smtClean="0"/>
              <a:t/>
            </a:r>
            <a:br>
              <a:rPr lang="en-GB" sz="2300" smtClean="0"/>
            </a:br>
            <a:r>
              <a:rPr lang="en-GB" sz="2300" smtClean="0"/>
              <a:t>FLAN FAN</a:t>
            </a:r>
            <a:r>
              <a:rPr lang="cs-CZ" sz="2300" smtClean="0"/>
              <a:t>,   tryska </a:t>
            </a:r>
            <a:r>
              <a:rPr lang="en-GB" sz="2300" smtClean="0"/>
              <a:t> F110 03</a:t>
            </a:r>
            <a:br>
              <a:rPr lang="en-GB" sz="2300" smtClean="0"/>
            </a:br>
            <a:endParaRPr lang="en-US" sz="2300" smtClean="0"/>
          </a:p>
        </p:txBody>
      </p:sp>
      <p:pic>
        <p:nvPicPr>
          <p:cNvPr id="3077" name="Grafik 8"/>
          <p:cNvPicPr>
            <a:picLocks noChangeAspect="1"/>
          </p:cNvPicPr>
          <p:nvPr/>
        </p:nvPicPr>
        <p:blipFill>
          <a:blip r:embed="rId5"/>
          <a:srcRect/>
          <a:stretch>
            <a:fillRect/>
          </a:stretch>
        </p:blipFill>
        <p:spPr bwMode="auto">
          <a:xfrm>
            <a:off x="7559675" y="1079500"/>
            <a:ext cx="1296988" cy="1296988"/>
          </a:xfrm>
          <a:prstGeom prst="rect">
            <a:avLst/>
          </a:prstGeom>
          <a:noFill/>
          <a:ln w="9525">
            <a:noFill/>
            <a:miter lim="800000"/>
            <a:headEnd/>
            <a:tailEnd/>
          </a:ln>
        </p:spPr>
      </p:pic>
      <p:sp>
        <p:nvSpPr>
          <p:cNvPr id="3078" name="Rectangle 26"/>
          <p:cNvSpPr>
            <a:spLocks noChangeArrowheads="1"/>
          </p:cNvSpPr>
          <p:nvPr/>
        </p:nvSpPr>
        <p:spPr bwMode="auto">
          <a:xfrm>
            <a:off x="198438" y="1625600"/>
            <a:ext cx="3392487" cy="277813"/>
          </a:xfrm>
          <a:prstGeom prst="rect">
            <a:avLst/>
          </a:prstGeom>
          <a:noFill/>
          <a:ln w="9525">
            <a:noFill/>
            <a:miter lim="800000"/>
            <a:headEnd/>
            <a:tailEnd/>
          </a:ln>
        </p:spPr>
        <p:txBody>
          <a:bodyPr wrap="none">
            <a:spAutoFit/>
          </a:bodyPr>
          <a:lstStyle/>
          <a:p>
            <a:r>
              <a:rPr lang="cs-CZ" sz="1200" b="1">
                <a:solidFill>
                  <a:schemeClr val="bg1"/>
                </a:solidFill>
                <a:cs typeface="Arial" pitchFamily="34" charset="0"/>
              </a:rPr>
              <a:t>Velikosti kapek při aplikaci  , </a:t>
            </a:r>
            <a:r>
              <a:rPr lang="en-GB" sz="1200" b="1">
                <a:solidFill>
                  <a:schemeClr val="bg1"/>
                </a:solidFill>
                <a:cs typeface="Arial" pitchFamily="34" charset="0"/>
              </a:rPr>
              <a:t> Study (2010)</a:t>
            </a:r>
          </a:p>
        </p:txBody>
      </p:sp>
      <p:sp>
        <p:nvSpPr>
          <p:cNvPr id="3079" name="TextBox 6"/>
          <p:cNvSpPr txBox="1">
            <a:spLocks noChangeArrowheads="1"/>
          </p:cNvSpPr>
          <p:nvPr/>
        </p:nvSpPr>
        <p:spPr bwMode="auto">
          <a:xfrm>
            <a:off x="3960813" y="1990725"/>
            <a:ext cx="3132137" cy="2770188"/>
          </a:xfrm>
          <a:prstGeom prst="rect">
            <a:avLst/>
          </a:prstGeom>
          <a:noFill/>
          <a:ln w="9525">
            <a:noFill/>
            <a:miter lim="800000"/>
            <a:headEnd/>
            <a:tailEnd/>
          </a:ln>
        </p:spPr>
        <p:txBody>
          <a:bodyPr>
            <a:spAutoFit/>
          </a:bodyPr>
          <a:lstStyle/>
          <a:p>
            <a:r>
              <a:rPr lang="en-GB" sz="1400" b="1">
                <a:solidFill>
                  <a:srgbClr val="FF0000"/>
                </a:solidFill>
                <a:cs typeface="Arial" pitchFamily="34" charset="0"/>
              </a:rPr>
              <a:t>Generic</a:t>
            </a:r>
            <a:r>
              <a:rPr lang="cs-CZ" sz="1400" b="1">
                <a:solidFill>
                  <a:srgbClr val="FF0000"/>
                </a:solidFill>
                <a:cs typeface="Arial" pitchFamily="34" charset="0"/>
              </a:rPr>
              <a:t>ké </a:t>
            </a:r>
            <a:r>
              <a:rPr lang="en-GB" sz="1400" b="1">
                <a:solidFill>
                  <a:srgbClr val="FF0000"/>
                </a:solidFill>
                <a:cs typeface="Arial" pitchFamily="34" charset="0"/>
              </a:rPr>
              <a:t> glyphos</a:t>
            </a:r>
            <a:r>
              <a:rPr lang="cs-CZ" sz="1400" b="1">
                <a:solidFill>
                  <a:srgbClr val="FF0000"/>
                </a:solidFill>
                <a:cs typeface="Arial" pitchFamily="34" charset="0"/>
              </a:rPr>
              <a:t>áty  </a:t>
            </a:r>
            <a:r>
              <a:rPr lang="en-GB" sz="1400" b="1">
                <a:solidFill>
                  <a:srgbClr val="FF0000"/>
                </a:solidFill>
                <a:cs typeface="Arial" pitchFamily="34" charset="0"/>
              </a:rPr>
              <a:t>formula</a:t>
            </a:r>
            <a:r>
              <a:rPr lang="cs-CZ" sz="1400" b="1">
                <a:solidFill>
                  <a:srgbClr val="FF0000"/>
                </a:solidFill>
                <a:cs typeface="Arial" pitchFamily="34" charset="0"/>
              </a:rPr>
              <a:t>ce</a:t>
            </a:r>
          </a:p>
          <a:p>
            <a:r>
              <a:rPr lang="cs-CZ" sz="1400">
                <a:solidFill>
                  <a:schemeClr val="bg1"/>
                </a:solidFill>
              </a:rPr>
              <a:t>vytváří jemné kapičky od 2,5 bar vzhůru, mimo  specifikaci pro střední nebo hrubé kapky.</a:t>
            </a:r>
          </a:p>
          <a:p>
            <a:endParaRPr lang="en-GB" sz="1400">
              <a:solidFill>
                <a:schemeClr val="bg1"/>
              </a:solidFill>
              <a:cs typeface="Arial" pitchFamily="34" charset="0"/>
            </a:endParaRPr>
          </a:p>
          <a:p>
            <a:r>
              <a:rPr lang="cs-CZ" sz="1400">
                <a:solidFill>
                  <a:srgbClr val="92D050"/>
                </a:solidFill>
              </a:rPr>
              <a:t>Roundup Flex </a:t>
            </a:r>
            <a:r>
              <a:rPr lang="cs-CZ" sz="1400">
                <a:solidFill>
                  <a:schemeClr val="bg1"/>
                </a:solidFill>
              </a:rPr>
              <a:t>vytváří  střední kvalitní  kapky i při 3 barech tlaku, podobně jako </a:t>
            </a:r>
            <a:r>
              <a:rPr lang="cs-CZ" sz="1400">
                <a:solidFill>
                  <a:srgbClr val="00B0F0"/>
                </a:solidFill>
              </a:rPr>
              <a:t>voda</a:t>
            </a:r>
            <a:r>
              <a:rPr lang="cs-CZ" sz="1400">
                <a:solidFill>
                  <a:schemeClr val="bg1"/>
                </a:solidFill>
              </a:rPr>
              <a:t/>
            </a:r>
            <a:br>
              <a:rPr lang="cs-CZ" sz="1400">
                <a:solidFill>
                  <a:schemeClr val="bg1"/>
                </a:solidFill>
              </a:rPr>
            </a:br>
            <a:r>
              <a:rPr lang="cs-CZ" sz="1400">
                <a:solidFill>
                  <a:schemeClr val="bg1"/>
                </a:solidFill>
              </a:rPr>
              <a:t/>
            </a:r>
            <a:br>
              <a:rPr lang="cs-CZ" sz="1400">
                <a:solidFill>
                  <a:schemeClr val="bg1"/>
                </a:solidFill>
              </a:rPr>
            </a:br>
            <a:r>
              <a:rPr lang="cs-CZ" sz="1400">
                <a:solidFill>
                  <a:srgbClr val="92D050"/>
                </a:solidFill>
              </a:rPr>
              <a:t>Roundup Flex</a:t>
            </a:r>
            <a:r>
              <a:rPr lang="cs-CZ" sz="1400">
                <a:solidFill>
                  <a:schemeClr val="bg1"/>
                </a:solidFill>
              </a:rPr>
              <a:t>, nevyžaduje žádné další adjuvans, smáčedla</a:t>
            </a:r>
          </a:p>
          <a:p>
            <a:endParaRPr lang="en-GB" sz="1000">
              <a:solidFill>
                <a:schemeClr val="bg1"/>
              </a:solidFill>
              <a:cs typeface="Arial" pitchFamily="34" charset="0"/>
            </a:endParaRPr>
          </a:p>
          <a:p>
            <a:pPr>
              <a:buFont typeface="Arial" pitchFamily="34" charset="0"/>
              <a:buChar char="•"/>
            </a:pPr>
            <a:endParaRPr lang="en-GB" sz="1000">
              <a:solidFill>
                <a:schemeClr val="bg1"/>
              </a:solidFill>
              <a:cs typeface="Arial" pitchFamily="34" charset="0"/>
            </a:endParaRPr>
          </a:p>
        </p:txBody>
      </p:sp>
      <p:sp>
        <p:nvSpPr>
          <p:cNvPr id="3080" name="TextBox 8"/>
          <p:cNvSpPr txBox="1">
            <a:spLocks noChangeArrowheads="1"/>
          </p:cNvSpPr>
          <p:nvPr/>
        </p:nvSpPr>
        <p:spPr bwMode="auto">
          <a:xfrm>
            <a:off x="3943350" y="4899025"/>
            <a:ext cx="3810000" cy="215900"/>
          </a:xfrm>
          <a:prstGeom prst="rect">
            <a:avLst/>
          </a:prstGeom>
          <a:noFill/>
          <a:ln w="9525">
            <a:noFill/>
            <a:miter lim="800000"/>
            <a:headEnd/>
            <a:tailEnd/>
          </a:ln>
        </p:spPr>
        <p:txBody>
          <a:bodyPr>
            <a:spAutoFit/>
          </a:bodyPr>
          <a:lstStyle/>
          <a:p>
            <a:r>
              <a:rPr lang="en-GB" sz="800">
                <a:solidFill>
                  <a:schemeClr val="bg1"/>
                </a:solidFill>
                <a:cs typeface="Arial" pitchFamily="34" charset="0"/>
              </a:rPr>
              <a:t>*VMD is Volume Median Diameter –a measure of droplet size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184CA0C-193D-42F3-967F-55A11D673FE5}" type="slidenum">
              <a:rPr lang="en-US" smtClean="0">
                <a:solidFill>
                  <a:schemeClr val="tx1"/>
                </a:solidFill>
              </a:rPr>
              <a:pPr fontAlgn="base">
                <a:spcBef>
                  <a:spcPct val="0"/>
                </a:spcBef>
                <a:spcAft>
                  <a:spcPct val="0"/>
                </a:spcAft>
                <a:defRPr/>
              </a:pPr>
              <a:t>18</a:t>
            </a:fld>
            <a:endParaRPr lang="en-US" smtClean="0">
              <a:solidFill>
                <a:schemeClr val="tx1"/>
              </a:solidFill>
            </a:endParaRPr>
          </a:p>
        </p:txBody>
      </p:sp>
      <p:pic>
        <p:nvPicPr>
          <p:cNvPr id="44035" name="Picture 4" descr="Air induction  70psi.jpg"/>
          <p:cNvPicPr>
            <a:picLocks noChangeAspect="1"/>
          </p:cNvPicPr>
          <p:nvPr/>
        </p:nvPicPr>
        <p:blipFill>
          <a:blip r:embed="rId3"/>
          <a:srcRect/>
          <a:stretch>
            <a:fillRect/>
          </a:stretch>
        </p:blipFill>
        <p:spPr bwMode="auto">
          <a:xfrm>
            <a:off x="0" y="1708150"/>
            <a:ext cx="2484438" cy="1617663"/>
          </a:xfrm>
          <a:prstGeom prst="rect">
            <a:avLst/>
          </a:prstGeom>
          <a:noFill/>
          <a:ln w="9525">
            <a:noFill/>
            <a:miter lim="800000"/>
            <a:headEnd/>
            <a:tailEnd/>
          </a:ln>
        </p:spPr>
      </p:pic>
      <p:pic>
        <p:nvPicPr>
          <p:cNvPr id="44036" name="Picture 5" descr="Flat fan 40 psi.jpg"/>
          <p:cNvPicPr>
            <a:picLocks noChangeAspect="1"/>
          </p:cNvPicPr>
          <p:nvPr/>
        </p:nvPicPr>
        <p:blipFill>
          <a:blip r:embed="rId4"/>
          <a:srcRect/>
          <a:stretch>
            <a:fillRect/>
          </a:stretch>
        </p:blipFill>
        <p:spPr bwMode="auto">
          <a:xfrm>
            <a:off x="0" y="3121025"/>
            <a:ext cx="2484438" cy="1611313"/>
          </a:xfrm>
          <a:prstGeom prst="rect">
            <a:avLst/>
          </a:prstGeom>
          <a:noFill/>
          <a:ln w="9525">
            <a:noFill/>
            <a:miter lim="800000"/>
            <a:headEnd/>
            <a:tailEnd/>
          </a:ln>
        </p:spPr>
      </p:pic>
      <p:sp>
        <p:nvSpPr>
          <p:cNvPr id="9" name="TextBox 8"/>
          <p:cNvSpPr txBox="1">
            <a:spLocks noChangeArrowheads="1"/>
          </p:cNvSpPr>
          <p:nvPr/>
        </p:nvSpPr>
        <p:spPr bwMode="auto">
          <a:xfrm>
            <a:off x="2484438" y="1511300"/>
            <a:ext cx="4248150" cy="2986088"/>
          </a:xfrm>
          <a:prstGeom prst="rect">
            <a:avLst/>
          </a:prstGeom>
          <a:noFill/>
          <a:ln w="9525">
            <a:noFill/>
            <a:miter lim="800000"/>
            <a:headEnd/>
            <a:tailEnd/>
          </a:ln>
        </p:spPr>
        <p:txBody>
          <a:bodyPr>
            <a:spAutoFit/>
          </a:bodyPr>
          <a:lstStyle/>
          <a:p>
            <a:pPr>
              <a:buFont typeface="Arial" pitchFamily="34" charset="0"/>
              <a:buChar char="•"/>
            </a:pPr>
            <a:r>
              <a:rPr lang="en-GB" sz="1600" b="1">
                <a:solidFill>
                  <a:schemeClr val="bg1"/>
                </a:solidFill>
                <a:latin typeface="Calibri" pitchFamily="34" charset="0"/>
              </a:rPr>
              <a:t>FA</a:t>
            </a:r>
            <a:r>
              <a:rPr lang="cs-CZ" sz="1600" b="1">
                <a:solidFill>
                  <a:schemeClr val="bg1"/>
                </a:solidFill>
                <a:latin typeface="Calibri" pitchFamily="34" charset="0"/>
              </a:rPr>
              <a:t>K</a:t>
            </a:r>
            <a:r>
              <a:rPr lang="en-GB" sz="1600" b="1">
                <a:solidFill>
                  <a:schemeClr val="bg1"/>
                </a:solidFill>
                <a:latin typeface="Calibri" pitchFamily="34" charset="0"/>
              </a:rPr>
              <a:t>T</a:t>
            </a:r>
            <a:r>
              <a:rPr lang="en-GB" sz="1400" b="1">
                <a:solidFill>
                  <a:schemeClr val="bg1"/>
                </a:solidFill>
                <a:latin typeface="Calibri" pitchFamily="34" charset="0"/>
              </a:rPr>
              <a:t>- </a:t>
            </a:r>
            <a:r>
              <a:rPr lang="cs-CZ" sz="1400" b="1">
                <a:solidFill>
                  <a:schemeClr val="bg1"/>
                </a:solidFill>
                <a:latin typeface="Calibri" pitchFamily="34" charset="0"/>
              </a:rPr>
              <a:t>Trysky jsou kalibrovány výrobci </a:t>
            </a:r>
            <a:r>
              <a:rPr lang="cs-CZ" sz="1400" b="1">
                <a:latin typeface="Calibri" pitchFamily="34" charset="0"/>
              </a:rPr>
              <a:t> </a:t>
            </a:r>
            <a:r>
              <a:rPr lang="cs-CZ" sz="1400" b="1">
                <a:solidFill>
                  <a:schemeClr val="bg1"/>
                </a:solidFill>
                <a:latin typeface="Calibri" pitchFamily="34" charset="0"/>
              </a:rPr>
              <a:t>pouze pro vodu.</a:t>
            </a:r>
            <a:r>
              <a:rPr lang="cs-CZ" sz="1400" b="1">
                <a:latin typeface="Calibri" pitchFamily="34" charset="0"/>
              </a:rPr>
              <a:t> </a:t>
            </a:r>
          </a:p>
          <a:p>
            <a:pPr>
              <a:buFont typeface="Arial" pitchFamily="34" charset="0"/>
              <a:buChar char="•"/>
            </a:pPr>
            <a:r>
              <a:rPr lang="en-GB" sz="1600" b="1">
                <a:solidFill>
                  <a:schemeClr val="bg1"/>
                </a:solidFill>
                <a:latin typeface="Calibri" pitchFamily="34" charset="0"/>
              </a:rPr>
              <a:t>FA</a:t>
            </a:r>
            <a:r>
              <a:rPr lang="cs-CZ" sz="1600" b="1">
                <a:solidFill>
                  <a:schemeClr val="bg1"/>
                </a:solidFill>
                <a:latin typeface="Calibri" pitchFamily="34" charset="0"/>
              </a:rPr>
              <a:t>K</a:t>
            </a:r>
            <a:r>
              <a:rPr lang="en-GB" sz="1600" b="1">
                <a:solidFill>
                  <a:schemeClr val="bg1"/>
                </a:solidFill>
                <a:latin typeface="Calibri" pitchFamily="34" charset="0"/>
              </a:rPr>
              <a:t>T</a:t>
            </a:r>
            <a:r>
              <a:rPr lang="en-GB" sz="1400" b="1">
                <a:solidFill>
                  <a:schemeClr val="bg1"/>
                </a:solidFill>
                <a:latin typeface="Calibri" pitchFamily="34" charset="0"/>
              </a:rPr>
              <a:t>- </a:t>
            </a:r>
            <a:r>
              <a:rPr lang="cs-CZ" sz="1400" b="1">
                <a:solidFill>
                  <a:schemeClr val="bg1"/>
                </a:solidFill>
                <a:latin typeface="Calibri" pitchFamily="34" charset="0"/>
              </a:rPr>
              <a:t>Emulze na bázi oleje produkuje trochu větší kapky než voda. </a:t>
            </a:r>
          </a:p>
          <a:p>
            <a:pPr>
              <a:buFont typeface="Arial" pitchFamily="34" charset="0"/>
              <a:buChar char="•"/>
            </a:pPr>
            <a:r>
              <a:rPr lang="en-GB" sz="1600" b="1">
                <a:solidFill>
                  <a:schemeClr val="bg1"/>
                </a:solidFill>
                <a:latin typeface="Calibri" pitchFamily="34" charset="0"/>
              </a:rPr>
              <a:t>FA</a:t>
            </a:r>
            <a:r>
              <a:rPr lang="cs-CZ" sz="1600" b="1">
                <a:solidFill>
                  <a:schemeClr val="bg1"/>
                </a:solidFill>
                <a:latin typeface="Calibri" pitchFamily="34" charset="0"/>
              </a:rPr>
              <a:t>K</a:t>
            </a:r>
            <a:r>
              <a:rPr lang="en-GB" sz="1600" b="1">
                <a:solidFill>
                  <a:schemeClr val="bg1"/>
                </a:solidFill>
                <a:latin typeface="Calibri" pitchFamily="34" charset="0"/>
              </a:rPr>
              <a:t>T- </a:t>
            </a:r>
            <a:r>
              <a:rPr lang="cs-CZ" sz="1600" b="1">
                <a:solidFill>
                  <a:schemeClr val="bg1"/>
                </a:solidFill>
                <a:latin typeface="Calibri" pitchFamily="34" charset="0"/>
              </a:rPr>
              <a:t>smáčedlo a  fromulace </a:t>
            </a:r>
            <a:r>
              <a:rPr lang="cs-CZ" sz="1400" b="1">
                <a:solidFill>
                  <a:srgbClr val="0000FF"/>
                </a:solidFill>
                <a:latin typeface="Calibri" pitchFamily="34" charset="0"/>
              </a:rPr>
              <a:t> </a:t>
            </a:r>
            <a:r>
              <a:rPr lang="cs-CZ" sz="1400" b="1">
                <a:solidFill>
                  <a:schemeClr val="bg1"/>
                </a:solidFill>
                <a:latin typeface="Calibri" pitchFamily="34" charset="0"/>
              </a:rPr>
              <a:t>produkuje menší kapičky než voda</a:t>
            </a:r>
            <a:r>
              <a:rPr lang="en-GB" sz="1400" b="1">
                <a:solidFill>
                  <a:schemeClr val="bg1"/>
                </a:solidFill>
                <a:latin typeface="Calibri" pitchFamily="34" charset="0"/>
              </a:rPr>
              <a:t>.</a:t>
            </a:r>
          </a:p>
          <a:p>
            <a:pPr>
              <a:buFont typeface="Arial" pitchFamily="34" charset="0"/>
              <a:buChar char="•"/>
            </a:pPr>
            <a:r>
              <a:rPr lang="en-GB" sz="1400" b="1">
                <a:solidFill>
                  <a:schemeClr val="bg1"/>
                </a:solidFill>
                <a:latin typeface="Calibri" pitchFamily="34" charset="0"/>
              </a:rPr>
              <a:t>Gly</a:t>
            </a:r>
            <a:r>
              <a:rPr lang="cs-CZ" sz="1400" b="1">
                <a:solidFill>
                  <a:schemeClr val="bg1"/>
                </a:solidFill>
                <a:latin typeface="Calibri" pitchFamily="34" charset="0"/>
              </a:rPr>
              <a:t>f</a:t>
            </a:r>
            <a:r>
              <a:rPr lang="en-GB" sz="1400" b="1">
                <a:solidFill>
                  <a:schemeClr val="bg1"/>
                </a:solidFill>
                <a:latin typeface="Calibri" pitchFamily="34" charset="0"/>
              </a:rPr>
              <a:t>os</a:t>
            </a:r>
            <a:r>
              <a:rPr lang="cs-CZ" sz="1400" b="1">
                <a:solidFill>
                  <a:schemeClr val="bg1"/>
                </a:solidFill>
                <a:latin typeface="Calibri" pitchFamily="34" charset="0"/>
              </a:rPr>
              <a:t>á</a:t>
            </a:r>
            <a:r>
              <a:rPr lang="en-GB" sz="1400" b="1">
                <a:solidFill>
                  <a:schemeClr val="bg1"/>
                </a:solidFill>
                <a:latin typeface="Calibri" pitchFamily="34" charset="0"/>
              </a:rPr>
              <a:t>t</a:t>
            </a:r>
            <a:r>
              <a:rPr lang="cs-CZ" sz="1400" b="1">
                <a:solidFill>
                  <a:schemeClr val="bg1"/>
                </a:solidFill>
                <a:latin typeface="Calibri" pitchFamily="34" charset="0"/>
              </a:rPr>
              <a:t>ové</a:t>
            </a:r>
            <a:r>
              <a:rPr lang="en-GB" sz="1400" b="1">
                <a:solidFill>
                  <a:schemeClr val="bg1"/>
                </a:solidFill>
                <a:latin typeface="Calibri" pitchFamily="34" charset="0"/>
              </a:rPr>
              <a:t> formula</a:t>
            </a:r>
            <a:r>
              <a:rPr lang="cs-CZ" sz="1400" b="1">
                <a:solidFill>
                  <a:schemeClr val="bg1"/>
                </a:solidFill>
                <a:latin typeface="Calibri" pitchFamily="34" charset="0"/>
              </a:rPr>
              <a:t>ce</a:t>
            </a:r>
            <a:r>
              <a:rPr lang="en-GB" sz="1400" b="1">
                <a:solidFill>
                  <a:schemeClr val="bg1"/>
                </a:solidFill>
                <a:latin typeface="Calibri" pitchFamily="34" charset="0"/>
              </a:rPr>
              <a:t> </a:t>
            </a:r>
            <a:r>
              <a:rPr lang="cs-CZ" sz="1400" b="1">
                <a:solidFill>
                  <a:schemeClr val="bg1"/>
                </a:solidFill>
                <a:latin typeface="Calibri" pitchFamily="34" charset="0"/>
              </a:rPr>
              <a:t> </a:t>
            </a:r>
            <a:r>
              <a:rPr lang="en-GB" sz="1400" b="1">
                <a:solidFill>
                  <a:schemeClr val="bg1"/>
                </a:solidFill>
                <a:latin typeface="Calibri" pitchFamily="34" charset="0"/>
              </a:rPr>
              <a:t> </a:t>
            </a:r>
            <a:r>
              <a:rPr lang="cs-CZ" sz="1400" b="1">
                <a:solidFill>
                  <a:schemeClr val="bg1"/>
                </a:solidFill>
                <a:latin typeface="Calibri" pitchFamily="34" charset="0"/>
              </a:rPr>
              <a:t>se stejným nastavením postřikovače,  </a:t>
            </a:r>
            <a:r>
              <a:rPr lang="en-GB" sz="1400" b="1">
                <a:solidFill>
                  <a:schemeClr val="bg1"/>
                </a:solidFill>
                <a:latin typeface="Calibri" pitchFamily="34" charset="0"/>
              </a:rPr>
              <a:t>produ</a:t>
            </a:r>
            <a:r>
              <a:rPr lang="cs-CZ" sz="1400" b="1">
                <a:solidFill>
                  <a:schemeClr val="bg1"/>
                </a:solidFill>
                <a:latin typeface="Calibri" pitchFamily="34" charset="0"/>
              </a:rPr>
              <a:t>kují menší kapičky než voda</a:t>
            </a:r>
            <a:r>
              <a:rPr lang="en-GB" sz="1400" b="1">
                <a:solidFill>
                  <a:schemeClr val="bg1"/>
                </a:solidFill>
                <a:latin typeface="Calibri" pitchFamily="34" charset="0"/>
              </a:rPr>
              <a:t>.</a:t>
            </a:r>
          </a:p>
          <a:p>
            <a:pPr>
              <a:buFont typeface="Arial" pitchFamily="34" charset="0"/>
              <a:buChar char="•"/>
            </a:pPr>
            <a:r>
              <a:rPr lang="en-GB" sz="1400" b="1">
                <a:solidFill>
                  <a:schemeClr val="bg1"/>
                </a:solidFill>
                <a:latin typeface="Calibri" pitchFamily="34" charset="0"/>
              </a:rPr>
              <a:t> Gly</a:t>
            </a:r>
            <a:r>
              <a:rPr lang="cs-CZ" sz="1400" b="1">
                <a:solidFill>
                  <a:schemeClr val="bg1"/>
                </a:solidFill>
                <a:latin typeface="Calibri" pitchFamily="34" charset="0"/>
              </a:rPr>
              <a:t>f</a:t>
            </a:r>
            <a:r>
              <a:rPr lang="en-GB" sz="1400" b="1">
                <a:solidFill>
                  <a:schemeClr val="bg1"/>
                </a:solidFill>
                <a:latin typeface="Calibri" pitchFamily="34" charset="0"/>
              </a:rPr>
              <a:t>os</a:t>
            </a:r>
            <a:r>
              <a:rPr lang="cs-CZ" sz="1400" b="1">
                <a:solidFill>
                  <a:schemeClr val="bg1"/>
                </a:solidFill>
                <a:latin typeface="Calibri" pitchFamily="34" charset="0"/>
              </a:rPr>
              <a:t>á</a:t>
            </a:r>
            <a:r>
              <a:rPr lang="en-GB" sz="1400" b="1">
                <a:solidFill>
                  <a:schemeClr val="bg1"/>
                </a:solidFill>
                <a:latin typeface="Calibri" pitchFamily="34" charset="0"/>
              </a:rPr>
              <a:t>t</a:t>
            </a:r>
            <a:r>
              <a:rPr lang="cs-CZ" sz="1400" b="1">
                <a:solidFill>
                  <a:schemeClr val="bg1"/>
                </a:solidFill>
                <a:latin typeface="Calibri" pitchFamily="34" charset="0"/>
              </a:rPr>
              <a:t>ové</a:t>
            </a:r>
            <a:r>
              <a:rPr lang="en-GB" sz="1400" b="1">
                <a:solidFill>
                  <a:schemeClr val="bg1"/>
                </a:solidFill>
                <a:latin typeface="Calibri" pitchFamily="34" charset="0"/>
              </a:rPr>
              <a:t> </a:t>
            </a:r>
            <a:r>
              <a:rPr lang="cs-CZ" sz="1400" b="1">
                <a:solidFill>
                  <a:schemeClr val="bg1"/>
                </a:solidFill>
                <a:latin typeface="Calibri" pitchFamily="34" charset="0"/>
              </a:rPr>
              <a:t>  roztoky jsou náchylnější k úletu než voda. </a:t>
            </a:r>
            <a:endParaRPr lang="en-GB" sz="1400" b="1">
              <a:solidFill>
                <a:schemeClr val="bg1"/>
              </a:solidFill>
              <a:latin typeface="Calibri" pitchFamily="34" charset="0"/>
            </a:endParaRPr>
          </a:p>
          <a:p>
            <a:pPr>
              <a:buFont typeface="Arial" pitchFamily="34" charset="0"/>
              <a:buChar char="•"/>
            </a:pPr>
            <a:r>
              <a:rPr lang="cs-CZ" sz="1400" b="1" u="sng">
                <a:solidFill>
                  <a:schemeClr val="bg1"/>
                </a:solidFill>
                <a:latin typeface="Calibri" pitchFamily="34" charset="0"/>
              </a:rPr>
              <a:t>Testy v aerodynamickém tunelu ukazují, že</a:t>
            </a:r>
            <a:r>
              <a:rPr lang="cs-CZ" sz="1400" b="1" u="sng">
                <a:latin typeface="Calibri" pitchFamily="34" charset="0"/>
              </a:rPr>
              <a:t>  </a:t>
            </a:r>
            <a:r>
              <a:rPr lang="cs-CZ" sz="1400" b="1" u="sng">
                <a:solidFill>
                  <a:schemeClr val="bg1"/>
                </a:solidFill>
                <a:latin typeface="Calibri" pitchFamily="34" charset="0"/>
              </a:rPr>
              <a:t>smáčedlo a  formulace  může produkovat asi dvakrát tolik úletu než samotná voda.*</a:t>
            </a:r>
            <a:endParaRPr lang="en-GB" sz="1400" b="1" u="sng">
              <a:solidFill>
                <a:schemeClr val="bg1"/>
              </a:solidFill>
              <a:latin typeface="Calibri" pitchFamily="34" charset="0"/>
            </a:endParaRPr>
          </a:p>
        </p:txBody>
      </p:sp>
      <p:sp>
        <p:nvSpPr>
          <p:cNvPr id="16" name="Rectangle 15"/>
          <p:cNvSpPr>
            <a:spLocks noChangeArrowheads="1"/>
          </p:cNvSpPr>
          <p:nvPr/>
        </p:nvSpPr>
        <p:spPr bwMode="auto">
          <a:xfrm>
            <a:off x="6629400" y="3943350"/>
            <a:ext cx="2438400" cy="974725"/>
          </a:xfrm>
          <a:prstGeom prst="rect">
            <a:avLst/>
          </a:prstGeom>
          <a:noFill/>
          <a:ln w="9525">
            <a:noFill/>
            <a:miter lim="800000"/>
            <a:headEnd/>
            <a:tailEnd/>
          </a:ln>
        </p:spPr>
        <p:txBody>
          <a:bodyPr>
            <a:spAutoFit/>
          </a:bodyPr>
          <a:lstStyle/>
          <a:p>
            <a:pPr>
              <a:buFont typeface="Arial" pitchFamily="34" charset="0"/>
              <a:buChar char="•"/>
            </a:pPr>
            <a:r>
              <a:rPr lang="en-GB" sz="1600" b="1">
                <a:solidFill>
                  <a:schemeClr val="bg1"/>
                </a:solidFill>
                <a:latin typeface="Calibri" pitchFamily="34" charset="0"/>
              </a:rPr>
              <a:t>FA</a:t>
            </a:r>
            <a:r>
              <a:rPr lang="cs-CZ" sz="1600" b="1">
                <a:solidFill>
                  <a:schemeClr val="bg1"/>
                </a:solidFill>
                <a:latin typeface="Calibri" pitchFamily="34" charset="0"/>
              </a:rPr>
              <a:t>K</a:t>
            </a:r>
            <a:r>
              <a:rPr lang="en-GB" sz="1600" b="1">
                <a:solidFill>
                  <a:schemeClr val="bg1"/>
                </a:solidFill>
                <a:latin typeface="Calibri" pitchFamily="34" charset="0"/>
              </a:rPr>
              <a:t>T</a:t>
            </a:r>
            <a:r>
              <a:rPr lang="en-GB" sz="1400" b="1">
                <a:solidFill>
                  <a:schemeClr val="bg1"/>
                </a:solidFill>
                <a:latin typeface="Calibri" pitchFamily="34" charset="0"/>
              </a:rPr>
              <a:t>- </a:t>
            </a:r>
            <a:r>
              <a:rPr lang="cs-CZ" sz="1400" b="1">
                <a:solidFill>
                  <a:schemeClr val="bg1"/>
                </a:solidFill>
                <a:latin typeface="Calibri" pitchFamily="34" charset="0"/>
              </a:rPr>
              <a:t>Přidáním </a:t>
            </a:r>
            <a:r>
              <a:rPr lang="en-GB" sz="1400" b="1">
                <a:solidFill>
                  <a:schemeClr val="bg1"/>
                </a:solidFill>
                <a:latin typeface="Calibri" pitchFamily="34" charset="0"/>
              </a:rPr>
              <a:t>extra </a:t>
            </a:r>
            <a:r>
              <a:rPr lang="cs-CZ" sz="1400" b="1">
                <a:solidFill>
                  <a:schemeClr val="bg1"/>
                </a:solidFill>
                <a:latin typeface="Calibri" pitchFamily="34" charset="0"/>
              </a:rPr>
              <a:t>smáčedla do</a:t>
            </a:r>
            <a:r>
              <a:rPr lang="en-GB" sz="1400" b="1">
                <a:solidFill>
                  <a:schemeClr val="bg1"/>
                </a:solidFill>
                <a:latin typeface="Calibri" pitchFamily="34" charset="0"/>
              </a:rPr>
              <a:t> gly</a:t>
            </a:r>
            <a:r>
              <a:rPr lang="cs-CZ" sz="1400" b="1">
                <a:solidFill>
                  <a:schemeClr val="bg1"/>
                </a:solidFill>
                <a:latin typeface="Calibri" pitchFamily="34" charset="0"/>
              </a:rPr>
              <a:t>f</a:t>
            </a:r>
            <a:r>
              <a:rPr lang="en-GB" sz="1400" b="1">
                <a:solidFill>
                  <a:schemeClr val="bg1"/>
                </a:solidFill>
                <a:latin typeface="Calibri" pitchFamily="34" charset="0"/>
              </a:rPr>
              <a:t>os</a:t>
            </a:r>
            <a:r>
              <a:rPr lang="cs-CZ" sz="1400" b="1">
                <a:solidFill>
                  <a:schemeClr val="bg1"/>
                </a:solidFill>
                <a:latin typeface="Calibri" pitchFamily="34" charset="0"/>
              </a:rPr>
              <a:t>á</a:t>
            </a:r>
            <a:r>
              <a:rPr lang="en-GB" sz="1400" b="1">
                <a:solidFill>
                  <a:schemeClr val="bg1"/>
                </a:solidFill>
                <a:latin typeface="Calibri" pitchFamily="34" charset="0"/>
              </a:rPr>
              <a:t>t</a:t>
            </a:r>
            <a:r>
              <a:rPr lang="cs-CZ" sz="1400" b="1">
                <a:solidFill>
                  <a:schemeClr val="bg1"/>
                </a:solidFill>
                <a:latin typeface="Calibri" pitchFamily="34" charset="0"/>
              </a:rPr>
              <a:t>u</a:t>
            </a:r>
            <a:r>
              <a:rPr lang="en-GB" sz="1400" b="1">
                <a:solidFill>
                  <a:schemeClr val="bg1"/>
                </a:solidFill>
                <a:latin typeface="Calibri" pitchFamily="34" charset="0"/>
              </a:rPr>
              <a:t> </a:t>
            </a:r>
            <a:r>
              <a:rPr lang="cs-CZ" sz="1400" b="1">
                <a:solidFill>
                  <a:schemeClr val="bg1"/>
                </a:solidFill>
                <a:latin typeface="Calibri" pitchFamily="34" charset="0"/>
              </a:rPr>
              <a:t>může  zvýšit úlety díky vytváření bublin.</a:t>
            </a:r>
            <a:endParaRPr lang="en-GB" sz="1400" b="1">
              <a:solidFill>
                <a:schemeClr val="bg1"/>
              </a:solidFill>
              <a:latin typeface="Calibri" pitchFamily="34" charset="0"/>
            </a:endParaRPr>
          </a:p>
        </p:txBody>
      </p:sp>
      <p:sp>
        <p:nvSpPr>
          <p:cNvPr id="44039" name="TextBox 12"/>
          <p:cNvSpPr txBox="1">
            <a:spLocks noChangeArrowheads="1"/>
          </p:cNvSpPr>
          <p:nvPr/>
        </p:nvSpPr>
        <p:spPr bwMode="auto">
          <a:xfrm>
            <a:off x="1600200" y="2514600"/>
            <a:ext cx="914400" cy="646113"/>
          </a:xfrm>
          <a:prstGeom prst="rect">
            <a:avLst/>
          </a:prstGeom>
          <a:noFill/>
          <a:ln w="9525">
            <a:noFill/>
            <a:miter lim="800000"/>
            <a:headEnd/>
            <a:tailEnd/>
          </a:ln>
        </p:spPr>
        <p:txBody>
          <a:bodyPr>
            <a:spAutoFit/>
          </a:bodyPr>
          <a:lstStyle/>
          <a:p>
            <a:r>
              <a:rPr lang="cs-CZ" sz="1200" b="1">
                <a:solidFill>
                  <a:schemeClr val="bg1"/>
                </a:solidFill>
                <a:latin typeface="Calibri" pitchFamily="34" charset="0"/>
              </a:rPr>
              <a:t>Zařízení pro  nízký úlet</a:t>
            </a:r>
            <a:endParaRPr lang="en-GB" sz="1200" b="1">
              <a:solidFill>
                <a:schemeClr val="bg1"/>
              </a:solidFill>
              <a:latin typeface="Calibri" pitchFamily="34" charset="0"/>
            </a:endParaRPr>
          </a:p>
        </p:txBody>
      </p:sp>
      <p:sp>
        <p:nvSpPr>
          <p:cNvPr id="44040" name="TextBox 13"/>
          <p:cNvSpPr txBox="1">
            <a:spLocks noChangeArrowheads="1"/>
          </p:cNvSpPr>
          <p:nvPr/>
        </p:nvSpPr>
        <p:spPr bwMode="auto">
          <a:xfrm>
            <a:off x="1143000" y="3962400"/>
            <a:ext cx="1371600" cy="461963"/>
          </a:xfrm>
          <a:prstGeom prst="rect">
            <a:avLst/>
          </a:prstGeom>
          <a:noFill/>
          <a:ln w="9525">
            <a:noFill/>
            <a:miter lim="800000"/>
            <a:headEnd/>
            <a:tailEnd/>
          </a:ln>
        </p:spPr>
        <p:txBody>
          <a:bodyPr>
            <a:spAutoFit/>
          </a:bodyPr>
          <a:lstStyle/>
          <a:p>
            <a:r>
              <a:rPr lang="cs-CZ" sz="1200" b="1">
                <a:solidFill>
                  <a:schemeClr val="bg1"/>
                </a:solidFill>
                <a:latin typeface="Calibri" pitchFamily="34" charset="0"/>
              </a:rPr>
              <a:t>Ploché trysky fan  s vysokým tlakem</a:t>
            </a:r>
            <a:endParaRPr lang="en-GB" sz="1200" b="1">
              <a:solidFill>
                <a:schemeClr val="bg1"/>
              </a:solidFill>
              <a:latin typeface="Calibri" pitchFamily="34" charset="0"/>
            </a:endParaRPr>
          </a:p>
        </p:txBody>
      </p:sp>
      <p:grpSp>
        <p:nvGrpSpPr>
          <p:cNvPr id="2" name="Group 14"/>
          <p:cNvGrpSpPr>
            <a:grpSpLocks/>
          </p:cNvGrpSpPr>
          <p:nvPr/>
        </p:nvGrpSpPr>
        <p:grpSpPr bwMode="auto">
          <a:xfrm>
            <a:off x="6705600" y="1131888"/>
            <a:ext cx="2235200" cy="2811462"/>
            <a:chOff x="6705600" y="1257300"/>
            <a:chExt cx="2235200" cy="3124200"/>
          </a:xfrm>
        </p:grpSpPr>
        <p:pic>
          <p:nvPicPr>
            <p:cNvPr id="44044" name="Picture 3"/>
            <p:cNvPicPr>
              <a:picLocks noChangeAspect="1" noChangeArrowheads="1"/>
            </p:cNvPicPr>
            <p:nvPr/>
          </p:nvPicPr>
          <p:blipFill>
            <a:blip r:embed="rId5"/>
            <a:srcRect/>
            <a:stretch>
              <a:fillRect/>
            </a:stretch>
          </p:blipFill>
          <p:spPr bwMode="auto">
            <a:xfrm>
              <a:off x="6705600" y="1257300"/>
              <a:ext cx="2235200" cy="3124200"/>
            </a:xfrm>
            <a:prstGeom prst="rect">
              <a:avLst/>
            </a:prstGeom>
            <a:noFill/>
            <a:ln w="9525">
              <a:noFill/>
              <a:miter lim="800000"/>
              <a:headEnd/>
              <a:tailEnd/>
            </a:ln>
          </p:spPr>
        </p:pic>
        <p:pic>
          <p:nvPicPr>
            <p:cNvPr id="44045" name="Picture 10" descr="Snowflake close up.jpg"/>
            <p:cNvPicPr>
              <a:picLocks noChangeAspect="1"/>
            </p:cNvPicPr>
            <p:nvPr/>
          </p:nvPicPr>
          <p:blipFill>
            <a:blip r:embed="rId6"/>
            <a:srcRect/>
            <a:stretch>
              <a:fillRect/>
            </a:stretch>
          </p:blipFill>
          <p:spPr bwMode="auto">
            <a:xfrm>
              <a:off x="8153400" y="1257300"/>
              <a:ext cx="751907" cy="926593"/>
            </a:xfrm>
            <a:prstGeom prst="rect">
              <a:avLst/>
            </a:prstGeom>
            <a:noFill/>
            <a:ln w="9525">
              <a:noFill/>
              <a:miter lim="800000"/>
              <a:headEnd/>
              <a:tailEnd/>
            </a:ln>
          </p:spPr>
        </p:pic>
      </p:grpSp>
      <p:sp>
        <p:nvSpPr>
          <p:cNvPr id="44042" name="TextBox 16"/>
          <p:cNvSpPr txBox="1">
            <a:spLocks noChangeArrowheads="1"/>
          </p:cNvSpPr>
          <p:nvPr/>
        </p:nvSpPr>
        <p:spPr bwMode="auto">
          <a:xfrm>
            <a:off x="3505200" y="4835525"/>
            <a:ext cx="2895600" cy="276225"/>
          </a:xfrm>
          <a:prstGeom prst="rect">
            <a:avLst/>
          </a:prstGeom>
          <a:noFill/>
          <a:ln w="9525">
            <a:noFill/>
            <a:miter lim="800000"/>
            <a:headEnd/>
            <a:tailEnd/>
          </a:ln>
        </p:spPr>
        <p:txBody>
          <a:bodyPr>
            <a:spAutoFit/>
          </a:bodyPr>
          <a:lstStyle/>
          <a:p>
            <a:r>
              <a:rPr lang="en-GB" sz="1200">
                <a:solidFill>
                  <a:schemeClr val="bg1"/>
                </a:solidFill>
                <a:latin typeface="Calibri" pitchFamily="34" charset="0"/>
              </a:rPr>
              <a:t>* Miller &amp; Butler Ellis, 2000</a:t>
            </a:r>
          </a:p>
        </p:txBody>
      </p:sp>
      <p:sp>
        <p:nvSpPr>
          <p:cNvPr id="44043" name="Title 1"/>
          <p:cNvSpPr>
            <a:spLocks noGrp="1"/>
          </p:cNvSpPr>
          <p:nvPr>
            <p:ph type="title"/>
          </p:nvPr>
        </p:nvSpPr>
        <p:spPr bwMode="auto">
          <a:xfrm>
            <a:off x="0" y="987425"/>
            <a:ext cx="8147050" cy="5461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cs-CZ" sz="2800" smtClean="0">
                <a:solidFill>
                  <a:schemeClr val="bg1"/>
                </a:solidFill>
              </a:rPr>
              <a:t>Úlet - látky rozpustné ve vodě  a ploché Fan trysky</a:t>
            </a:r>
            <a:endParaRPr lang="en-GB" sz="2800" b="1" smtClean="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xfrm>
            <a:off x="228600" y="76200"/>
            <a:ext cx="6519863" cy="323850"/>
          </a:xfrm>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sp>
        <p:nvSpPr>
          <p:cNvPr id="4" name="Slide Number Placeholder 3"/>
          <p:cNvSpPr>
            <a:spLocks noGrp="1"/>
          </p:cNvSpPr>
          <p:nvPr>
            <p:ph type="sldNum" sz="quarter" idx="12"/>
          </p:nvPr>
        </p:nvSpPr>
        <p:spPr/>
        <p:txBody>
          <a:bodyPr/>
          <a:lstStyle/>
          <a:p>
            <a:pPr>
              <a:defRPr/>
            </a:pPr>
            <a:fld id="{4D9CC781-6C96-4CB5-872C-985C613D66DE}" type="slidenum">
              <a:rPr lang="en-GB" smtClean="0"/>
              <a:pPr>
                <a:defRPr/>
              </a:pPr>
              <a:t>19</a:t>
            </a:fld>
            <a:endParaRPr lang="en-GB"/>
          </a:p>
        </p:txBody>
      </p:sp>
      <p:pic>
        <p:nvPicPr>
          <p:cNvPr id="45060" name="Picture 6" descr="image023"/>
          <p:cNvPicPr>
            <a:picLocks noGrp="1" noChangeAspect="1" noChangeArrowheads="1"/>
          </p:cNvPicPr>
          <p:nvPr>
            <p:ph idx="1"/>
          </p:nvPr>
        </p:nvPicPr>
        <p:blipFill>
          <a:blip r:embed="rId2"/>
          <a:srcRect/>
          <a:stretch>
            <a:fillRect/>
          </a:stretch>
        </p:blipFill>
        <p:spPr bwMode="auto">
          <a:xfrm>
            <a:off x="3059113" y="268288"/>
            <a:ext cx="2017712" cy="2016125"/>
          </a:xfrm>
          <a:noFill/>
          <a:ln>
            <a:miter lim="800000"/>
            <a:headEnd/>
            <a:tailEnd/>
          </a:ln>
        </p:spPr>
      </p:pic>
      <p:sp>
        <p:nvSpPr>
          <p:cNvPr id="45061" name="Rectangle 3"/>
          <p:cNvSpPr>
            <a:spLocks noChangeArrowheads="1"/>
          </p:cNvSpPr>
          <p:nvPr/>
        </p:nvSpPr>
        <p:spPr bwMode="auto">
          <a:xfrm>
            <a:off x="0" y="2817813"/>
            <a:ext cx="9144000" cy="1508125"/>
          </a:xfrm>
          <a:prstGeom prst="rect">
            <a:avLst/>
          </a:prstGeom>
          <a:noFill/>
          <a:ln w="9525">
            <a:noFill/>
            <a:miter lim="800000"/>
            <a:headEnd/>
            <a:tailEnd/>
          </a:ln>
        </p:spPr>
        <p:txBody>
          <a:bodyPr anchor="ctr">
            <a:spAutoFit/>
          </a:bodyPr>
          <a:lstStyle/>
          <a:p>
            <a:pPr eaLnBrk="0" hangingPunct="0">
              <a:tabLst>
                <a:tab pos="514350" algn="l"/>
              </a:tabLst>
            </a:pPr>
            <a:r>
              <a:rPr lang="cs-CZ" sz="2300" b="1" i="1">
                <a:solidFill>
                  <a:srgbClr val="EF8000"/>
                </a:solidFill>
                <a:latin typeface="MyriadPro-BoldIt" charset="0"/>
                <a:ea typeface="Calibri" pitchFamily="34" charset="0"/>
                <a:cs typeface="Times New Roman" pitchFamily="18" charset="0"/>
              </a:rPr>
              <a:t>Prvn</a:t>
            </a:r>
            <a:r>
              <a:rPr lang="cs-CZ" sz="2300" b="1" i="1">
                <a:solidFill>
                  <a:srgbClr val="EF8000"/>
                </a:solidFill>
                <a:ea typeface="Calibri" pitchFamily="34" charset="0"/>
                <a:cs typeface="Times New Roman" pitchFamily="18" charset="0"/>
              </a:rPr>
              <a:t>í</a:t>
            </a:r>
            <a:r>
              <a:rPr lang="cs-CZ" sz="2300" b="1" i="1">
                <a:solidFill>
                  <a:srgbClr val="EF8000"/>
                </a:solidFill>
                <a:latin typeface="MyriadPro-BoldIt" charset="0"/>
                <a:ea typeface="Calibri" pitchFamily="34" charset="0"/>
                <a:cs typeface="Times New Roman" pitchFamily="18" charset="0"/>
              </a:rPr>
              <a:t> formulace k začleněn</a:t>
            </a:r>
            <a:r>
              <a:rPr lang="cs-CZ" sz="2300" b="1" i="1">
                <a:solidFill>
                  <a:srgbClr val="EF8000"/>
                </a:solidFill>
                <a:ea typeface="Calibri" pitchFamily="34" charset="0"/>
                <a:cs typeface="Times New Roman" pitchFamily="18" charset="0"/>
              </a:rPr>
              <a:t>í </a:t>
            </a:r>
            <a:r>
              <a:rPr lang="cs-CZ" sz="2300" b="1" i="1">
                <a:solidFill>
                  <a:srgbClr val="EF8000"/>
                </a:solidFill>
                <a:latin typeface="MyriadPro-BoldIt" charset="0"/>
                <a:ea typeface="Calibri" pitchFamily="34" charset="0"/>
                <a:cs typeface="Times New Roman" pitchFamily="18" charset="0"/>
              </a:rPr>
              <a:t> </a:t>
            </a:r>
            <a:r>
              <a:rPr lang="cs-CZ" sz="2300" b="1" i="1">
                <a:solidFill>
                  <a:srgbClr val="EF8000"/>
                </a:solidFill>
                <a:ea typeface="Calibri" pitchFamily="34" charset="0"/>
                <a:cs typeface="Times New Roman" pitchFamily="18" charset="0"/>
              </a:rPr>
              <a:t>„</a:t>
            </a:r>
            <a:r>
              <a:rPr lang="cs-CZ" sz="2300" b="1" i="1">
                <a:solidFill>
                  <a:srgbClr val="EF8000"/>
                </a:solidFill>
                <a:latin typeface="MyriadPro-BoldIt" charset="0"/>
                <a:ea typeface="Calibri" pitchFamily="34" charset="0"/>
                <a:cs typeface="Times New Roman" pitchFamily="18" charset="0"/>
              </a:rPr>
              <a:t>Bezpečnost pro životn</a:t>
            </a:r>
            <a:r>
              <a:rPr lang="cs-CZ" sz="2300" b="1" i="1">
                <a:solidFill>
                  <a:srgbClr val="EF8000"/>
                </a:solidFill>
                <a:ea typeface="Calibri" pitchFamily="34" charset="0"/>
                <a:cs typeface="Times New Roman" pitchFamily="18" charset="0"/>
              </a:rPr>
              <a:t>í</a:t>
            </a:r>
            <a:r>
              <a:rPr lang="cs-CZ" sz="2300" b="1" i="1">
                <a:solidFill>
                  <a:srgbClr val="EF8000"/>
                </a:solidFill>
                <a:latin typeface="MyriadPro-BoldIt" charset="0"/>
                <a:ea typeface="Calibri" pitchFamily="34" charset="0"/>
                <a:cs typeface="Times New Roman" pitchFamily="18" charset="0"/>
              </a:rPr>
              <a:t> prostřed</a:t>
            </a:r>
            <a:r>
              <a:rPr lang="cs-CZ" sz="2300" b="1" i="1">
                <a:solidFill>
                  <a:srgbClr val="EF8000"/>
                </a:solidFill>
                <a:ea typeface="Calibri" pitchFamily="34" charset="0"/>
                <a:cs typeface="Times New Roman" pitchFamily="18" charset="0"/>
              </a:rPr>
              <a:t>í</a:t>
            </a:r>
            <a:r>
              <a:rPr lang="cs-CZ" sz="2300" b="1" i="1">
                <a:solidFill>
                  <a:srgbClr val="EF8000"/>
                </a:solidFill>
                <a:latin typeface="MyriadPro-BoldIt" charset="0"/>
                <a:ea typeface="Calibri" pitchFamily="34" charset="0"/>
                <a:cs typeface="Times New Roman" pitchFamily="18" charset="0"/>
              </a:rPr>
              <a:t> / voda / biologick</a:t>
            </a:r>
            <a:r>
              <a:rPr lang="cs-CZ" sz="2300" b="1" i="1">
                <a:solidFill>
                  <a:srgbClr val="EF8000"/>
                </a:solidFill>
                <a:ea typeface="Calibri" pitchFamily="34" charset="0"/>
                <a:cs typeface="Times New Roman" pitchFamily="18" charset="0"/>
              </a:rPr>
              <a:t>é</a:t>
            </a:r>
            <a:r>
              <a:rPr lang="cs-CZ" sz="2300" b="1" i="1">
                <a:solidFill>
                  <a:srgbClr val="EF8000"/>
                </a:solidFill>
                <a:latin typeface="MyriadPro-BoldIt" charset="0"/>
                <a:ea typeface="Calibri" pitchFamily="34" charset="0"/>
                <a:cs typeface="Times New Roman" pitchFamily="18" charset="0"/>
              </a:rPr>
              <a:t> rozmanitosti </a:t>
            </a:r>
            <a:r>
              <a:rPr lang="cs-CZ" sz="2300" b="1" i="1">
                <a:solidFill>
                  <a:srgbClr val="EF8000"/>
                </a:solidFill>
                <a:ea typeface="Calibri" pitchFamily="34" charset="0"/>
                <a:cs typeface="Times New Roman" pitchFamily="18" charset="0"/>
              </a:rPr>
              <a:t>“</a:t>
            </a:r>
            <a:endParaRPr lang="en-US" sz="700">
              <a:ea typeface="Calibri" pitchFamily="34" charset="0"/>
              <a:cs typeface="Times New Roman" pitchFamily="18" charset="0"/>
            </a:endParaRPr>
          </a:p>
          <a:p>
            <a:pPr eaLnBrk="0" hangingPunct="0">
              <a:buFontTx/>
              <a:buChar char="•"/>
              <a:tabLst>
                <a:tab pos="514350" algn="l"/>
              </a:tabLst>
            </a:pPr>
            <a:r>
              <a:rPr lang="cs-CZ" sz="2300" b="1" i="1">
                <a:solidFill>
                  <a:srgbClr val="EF8000"/>
                </a:solidFill>
                <a:latin typeface="MyriadPro-BoldIt" charset="0"/>
                <a:ea typeface="Calibri" pitchFamily="34" charset="0"/>
                <a:cs typeface="Times New Roman" pitchFamily="18" charset="0"/>
              </a:rPr>
              <a:t>Sn</a:t>
            </a:r>
            <a:r>
              <a:rPr lang="cs-CZ" sz="2300" b="1" i="1">
                <a:solidFill>
                  <a:srgbClr val="EF8000"/>
                </a:solidFill>
                <a:ea typeface="Calibri" pitchFamily="34" charset="0"/>
                <a:cs typeface="Times New Roman" pitchFamily="18" charset="0"/>
              </a:rPr>
              <a:t>í</a:t>
            </a:r>
            <a:r>
              <a:rPr lang="cs-CZ" sz="2300" b="1" i="1">
                <a:solidFill>
                  <a:srgbClr val="EF8000"/>
                </a:solidFill>
                <a:latin typeface="MyriadPro-BoldIt" charset="0"/>
                <a:ea typeface="Calibri" pitchFamily="34" charset="0"/>
                <a:cs typeface="Times New Roman" pitchFamily="18" charset="0"/>
              </a:rPr>
              <a:t>žen</a:t>
            </a:r>
            <a:r>
              <a:rPr lang="cs-CZ" sz="2300" b="1" i="1">
                <a:solidFill>
                  <a:srgbClr val="EF8000"/>
                </a:solidFill>
                <a:ea typeface="Calibri" pitchFamily="34" charset="0"/>
                <a:cs typeface="Times New Roman" pitchFamily="18" charset="0"/>
              </a:rPr>
              <a:t>é</a:t>
            </a:r>
            <a:r>
              <a:rPr lang="cs-CZ" sz="2300" b="1" i="1">
                <a:solidFill>
                  <a:srgbClr val="EF8000"/>
                </a:solidFill>
                <a:latin typeface="MyriadPro-BoldIt" charset="0"/>
                <a:ea typeface="Calibri" pitchFamily="34" charset="0"/>
                <a:cs typeface="Times New Roman" pitchFamily="18" charset="0"/>
              </a:rPr>
              <a:t> vlastnosti </a:t>
            </a:r>
            <a:r>
              <a:rPr lang="cs-CZ" sz="2300" b="1" i="1">
                <a:solidFill>
                  <a:srgbClr val="EF8000"/>
                </a:solidFill>
                <a:ea typeface="Calibri" pitchFamily="34" charset="0"/>
                <a:cs typeface="Times New Roman" pitchFamily="18" charset="0"/>
              </a:rPr>
              <a:t>ú</a:t>
            </a:r>
            <a:r>
              <a:rPr lang="cs-CZ" sz="2300" b="1" i="1">
                <a:solidFill>
                  <a:srgbClr val="EF8000"/>
                </a:solidFill>
                <a:latin typeface="MyriadPro-BoldIt" charset="0"/>
                <a:ea typeface="Calibri" pitchFamily="34" charset="0"/>
                <a:cs typeface="Times New Roman" pitchFamily="18" charset="0"/>
              </a:rPr>
              <a:t>letu </a:t>
            </a:r>
            <a:r>
              <a:rPr lang="en-US" sz="2300" b="1" i="1">
                <a:solidFill>
                  <a:srgbClr val="EF8000"/>
                </a:solidFill>
                <a:latin typeface="MyriadPro-BoldIt" charset="0"/>
                <a:ea typeface="Calibri" pitchFamily="34" charset="0"/>
                <a:cs typeface="Times New Roman" pitchFamily="18" charset="0"/>
              </a:rPr>
              <a:t>: </a:t>
            </a:r>
            <a:r>
              <a:rPr lang="en-US" sz="2300" b="1" i="1" u="sng">
                <a:solidFill>
                  <a:srgbClr val="EF8000"/>
                </a:solidFill>
                <a:latin typeface="MyriadPro-BoldIt" charset="0"/>
                <a:ea typeface="Calibri" pitchFamily="34" charset="0"/>
                <a:cs typeface="Times New Roman" pitchFamily="18" charset="0"/>
              </a:rPr>
              <a:t>Ochrann</a:t>
            </a:r>
            <a:r>
              <a:rPr lang="en-US" sz="2300" b="1" i="1" u="sng">
                <a:solidFill>
                  <a:srgbClr val="EF8000"/>
                </a:solidFill>
                <a:ea typeface="Calibri" pitchFamily="34" charset="0"/>
                <a:cs typeface="Times New Roman" pitchFamily="18" charset="0"/>
              </a:rPr>
              <a:t>á</a:t>
            </a:r>
            <a:r>
              <a:rPr lang="en-US" sz="2300" b="1" i="1" u="sng">
                <a:solidFill>
                  <a:srgbClr val="EF8000"/>
                </a:solidFill>
                <a:latin typeface="MyriadPro-BoldIt" charset="0"/>
                <a:ea typeface="Calibri" pitchFamily="34" charset="0"/>
                <a:cs typeface="Times New Roman" pitchFamily="18" charset="0"/>
              </a:rPr>
              <a:t> vzd</a:t>
            </a:r>
            <a:r>
              <a:rPr lang="en-US" sz="2300" b="1" i="1" u="sng">
                <a:solidFill>
                  <a:srgbClr val="EF8000"/>
                </a:solidFill>
                <a:ea typeface="Calibri" pitchFamily="34" charset="0"/>
                <a:cs typeface="Times New Roman" pitchFamily="18" charset="0"/>
              </a:rPr>
              <a:t>á</a:t>
            </a:r>
            <a:r>
              <a:rPr lang="en-US" sz="2300" b="1" i="1" u="sng">
                <a:solidFill>
                  <a:srgbClr val="EF8000"/>
                </a:solidFill>
                <a:latin typeface="MyriadPro-BoldIt" charset="0"/>
                <a:ea typeface="Calibri" pitchFamily="34" charset="0"/>
                <a:cs typeface="Times New Roman" pitchFamily="18" charset="0"/>
              </a:rPr>
              <a:t>lenost </a:t>
            </a:r>
            <a:r>
              <a:rPr lang="cs-CZ" sz="2300" b="1" i="1" u="sng">
                <a:solidFill>
                  <a:srgbClr val="EF8000"/>
                </a:solidFill>
                <a:ea typeface="Calibri" pitchFamily="34" charset="0"/>
                <a:cs typeface="Times New Roman" pitchFamily="18" charset="0"/>
              </a:rPr>
              <a:t> </a:t>
            </a:r>
            <a:r>
              <a:rPr lang="cs-CZ" sz="2300" b="1" i="1" u="sng">
                <a:solidFill>
                  <a:srgbClr val="EF8000"/>
                </a:solidFill>
                <a:latin typeface="MyriadPro-BoldIt" charset="0"/>
                <a:ea typeface="Calibri" pitchFamily="34" charset="0"/>
                <a:cs typeface="Times New Roman" pitchFamily="18" charset="0"/>
              </a:rPr>
              <a:t>O </a:t>
            </a:r>
            <a:r>
              <a:rPr lang="en-US" sz="2300" b="1" i="1" u="sng">
                <a:solidFill>
                  <a:srgbClr val="EF8000"/>
                </a:solidFill>
                <a:latin typeface="MyriadPro-BoldIt" charset="0"/>
                <a:ea typeface="Calibri" pitchFamily="34" charset="0"/>
                <a:cs typeface="Times New Roman" pitchFamily="18" charset="0"/>
              </a:rPr>
              <a:t>m od okraje o</a:t>
            </a:r>
            <a:r>
              <a:rPr lang="en-US" sz="2300" b="1" i="1" u="sng">
                <a:solidFill>
                  <a:srgbClr val="EF8000"/>
                </a:solidFill>
                <a:ea typeface="Calibri" pitchFamily="34" charset="0"/>
                <a:cs typeface="Times New Roman" pitchFamily="18" charset="0"/>
              </a:rPr>
              <a:t>š</a:t>
            </a:r>
            <a:r>
              <a:rPr lang="en-US" sz="2300" b="1" i="1" u="sng">
                <a:solidFill>
                  <a:srgbClr val="EF8000"/>
                </a:solidFill>
                <a:latin typeface="MyriadPro-BoldIt" charset="0"/>
                <a:ea typeface="Calibri" pitchFamily="34" charset="0"/>
                <a:cs typeface="Times New Roman" pitchFamily="18" charset="0"/>
              </a:rPr>
              <a:t>etřovan</a:t>
            </a:r>
            <a:r>
              <a:rPr lang="en-US" sz="2300" b="1" i="1" u="sng">
                <a:solidFill>
                  <a:srgbClr val="EF8000"/>
                </a:solidFill>
                <a:ea typeface="Calibri" pitchFamily="34" charset="0"/>
                <a:cs typeface="Times New Roman" pitchFamily="18" charset="0"/>
              </a:rPr>
              <a:t>é</a:t>
            </a:r>
            <a:r>
              <a:rPr lang="en-US" sz="2300" b="1" i="1" u="sng">
                <a:solidFill>
                  <a:srgbClr val="EF8000"/>
                </a:solidFill>
                <a:latin typeface="MyriadPro-BoldIt" charset="0"/>
                <a:ea typeface="Calibri" pitchFamily="34" charset="0"/>
                <a:cs typeface="Times New Roman" pitchFamily="18" charset="0"/>
              </a:rPr>
              <a:t>ho pozemku </a:t>
            </a:r>
            <a:r>
              <a:rPr lang="cs-CZ" sz="2300" b="1" i="1" u="sng">
                <a:solidFill>
                  <a:srgbClr val="EF8000"/>
                </a:solidFill>
                <a:latin typeface="MyriadPro-BoldIt" charset="0"/>
                <a:ea typeface="Calibri" pitchFamily="34" charset="0"/>
                <a:cs typeface="Times New Roman" pitchFamily="18" charset="0"/>
              </a:rPr>
              <a:t>při trysk</a:t>
            </a:r>
            <a:r>
              <a:rPr lang="cs-CZ" sz="2300" b="1" i="1" u="sng">
                <a:solidFill>
                  <a:srgbClr val="EF8000"/>
                </a:solidFill>
                <a:ea typeface="Calibri" pitchFamily="34" charset="0"/>
                <a:cs typeface="Times New Roman" pitchFamily="18" charset="0"/>
              </a:rPr>
              <a:t>á</a:t>
            </a:r>
            <a:r>
              <a:rPr lang="cs-CZ" sz="2300" b="1" i="1" u="sng">
                <a:solidFill>
                  <a:srgbClr val="EF8000"/>
                </a:solidFill>
                <a:latin typeface="MyriadPro-BoldIt" charset="0"/>
                <a:ea typeface="Calibri" pitchFamily="34" charset="0"/>
                <a:cs typeface="Times New Roman" pitchFamily="18" charset="0"/>
              </a:rPr>
              <a:t>ch 75 %</a:t>
            </a:r>
            <a:r>
              <a:rPr lang="cs-CZ" sz="2300" b="1" i="1">
                <a:solidFill>
                  <a:srgbClr val="EF8000"/>
                </a:solidFill>
                <a:latin typeface="MyriadPro-BoldIt" charset="0"/>
                <a:ea typeface="Calibri" pitchFamily="34" charset="0"/>
                <a:cs typeface="Times New Roman" pitchFamily="18" charset="0"/>
              </a:rPr>
              <a:t> </a:t>
            </a:r>
            <a:endParaRPr lang="cs-CZ">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Placeholder 1"/>
          <p:cNvSpPr>
            <a:spLocks noGrp="1"/>
          </p:cNvSpPr>
          <p:nvPr>
            <p:ph type="body" sz="quarter" idx="13"/>
          </p:nvPr>
        </p:nvSpPr>
        <p:spPr bwMode="auto">
          <a:xfrm>
            <a:off x="198438" y="1492250"/>
            <a:ext cx="8785225" cy="2447925"/>
          </a:xfrm>
          <a:noFill/>
          <a:ln>
            <a:miter lim="800000"/>
            <a:headEnd/>
            <a:tailEnd/>
          </a:ln>
        </p:spPr>
        <p:txBody>
          <a:bodyPr vert="horz" wrap="square" lIns="91440" tIns="45720" rIns="91440" bIns="45720" numCol="1" anchor="t" anchorCtr="0" compatLnSpc="1">
            <a:prstTxWarp prst="textNoShape">
              <a:avLst/>
            </a:prstTxWarp>
          </a:bodyPr>
          <a:lstStyle/>
          <a:p>
            <a:pPr>
              <a:buSzTx/>
            </a:pPr>
            <a:r>
              <a:rPr lang="en-US" i="1" smtClean="0"/>
              <a:t>  </a:t>
            </a:r>
            <a:r>
              <a:rPr lang="cs-CZ" i="1" smtClean="0"/>
              <a:t>Nová  generace  Roundup  formulace  </a:t>
            </a:r>
            <a:endParaRPr lang="en-US" smtClean="0"/>
          </a:p>
          <a:p>
            <a:pPr>
              <a:buSzTx/>
            </a:pPr>
            <a:r>
              <a:rPr lang="cs-CZ" i="1" smtClean="0"/>
              <a:t>a  technologie výroby </a:t>
            </a:r>
            <a:endParaRPr lang="en-US" smtClean="0"/>
          </a:p>
          <a:p>
            <a:pPr>
              <a:buSzTx/>
            </a:pPr>
            <a:r>
              <a:rPr lang="en-US" i="1" smtClean="0"/>
              <a:t> </a:t>
            </a:r>
            <a:endParaRPr lang="en-US" smtClean="0"/>
          </a:p>
          <a:p>
            <a:pPr>
              <a:buSzTx/>
            </a:pPr>
            <a:r>
              <a:rPr lang="cs-CZ" i="1" smtClean="0"/>
              <a:t>SL složení / 480 g AE / l / K-soli</a:t>
            </a:r>
            <a:br>
              <a:rPr lang="cs-CZ" i="1" smtClean="0"/>
            </a:br>
            <a:r>
              <a:rPr lang="cs-CZ" i="1" smtClean="0"/>
              <a:t/>
            </a:r>
            <a:br>
              <a:rPr lang="cs-CZ" i="1" smtClean="0"/>
            </a:br>
            <a:r>
              <a:rPr lang="cs-CZ" i="1" smtClean="0"/>
              <a:t>Aktivátor, smáčedlo/ 167 g / l – neobsahuje   tallow amine  </a:t>
            </a:r>
            <a:br>
              <a:rPr lang="cs-CZ" i="1" smtClean="0"/>
            </a:br>
            <a:r>
              <a:rPr lang="cs-CZ" i="1" smtClean="0"/>
              <a:t/>
            </a:r>
            <a:br>
              <a:rPr lang="cs-CZ" i="1" smtClean="0"/>
            </a:br>
            <a:r>
              <a:rPr lang="cs-CZ" i="1" smtClean="0"/>
              <a:t>Bez klasifikace: čistá  registrace  pro oba toxiny a ECOTOX</a:t>
            </a:r>
            <a:br>
              <a:rPr lang="cs-CZ" i="1" smtClean="0"/>
            </a:br>
            <a:r>
              <a:rPr lang="cs-CZ" i="1" smtClean="0"/>
              <a:t>Vysoký výkon:  lepší než Roundup Rapid</a:t>
            </a:r>
            <a:endParaRPr lang="en-US" smtClean="0"/>
          </a:p>
          <a:p>
            <a:pPr>
              <a:buSzTx/>
            </a:pPr>
            <a:r>
              <a:rPr lang="en-US" i="1" smtClean="0"/>
              <a:t> Monsanto Europe NV, Scheldelaan 460, B-2040 Antverpy, Belgie </a:t>
            </a:r>
            <a:endParaRPr lang="en-US" smtClean="0"/>
          </a:p>
          <a:p>
            <a:pPr>
              <a:buSzTx/>
            </a:pPr>
            <a:r>
              <a:rPr lang="en-US" i="1" smtClean="0"/>
              <a:t>ROUNDUP FLEX </a:t>
            </a:r>
            <a:endParaRPr lang="en-US" smtClean="0"/>
          </a:p>
          <a:p>
            <a:pPr>
              <a:buSzTx/>
            </a:pPr>
            <a:r>
              <a:rPr lang="pl-PL" i="1" smtClean="0"/>
              <a:t>SRS dne 27. dubna 2012 </a:t>
            </a:r>
            <a:endParaRPr lang="en-US" smtClean="0"/>
          </a:p>
          <a:p>
            <a:pPr>
              <a:buSzTx/>
            </a:pPr>
            <a:r>
              <a:rPr lang="en-US" i="1" smtClean="0"/>
              <a:t>Registrační číslo přípravku: 4786-0   </a:t>
            </a:r>
            <a:endParaRPr lang="en-US" smtClean="0"/>
          </a:p>
          <a:p>
            <a:pPr>
              <a:buSzTx/>
            </a:pPr>
            <a:endParaRPr lang="en-US" smtClean="0"/>
          </a:p>
        </p:txBody>
      </p:sp>
      <p:sp>
        <p:nvSpPr>
          <p:cNvPr id="30723" name="Text Placeholder 2"/>
          <p:cNvSpPr>
            <a:spLocks noGrp="1"/>
          </p:cNvSpPr>
          <p:nvPr>
            <p:ph type="body" sz="quarter" idx="14"/>
          </p:nvPr>
        </p:nvSpPr>
        <p:spPr bwMode="auto">
          <a:xfrm>
            <a:off x="196850" y="842963"/>
            <a:ext cx="8767763" cy="649287"/>
          </a:xfrm>
          <a:noFill/>
          <a:ln>
            <a:miter lim="800000"/>
            <a:headEnd/>
            <a:tailEnd/>
          </a:ln>
        </p:spPr>
        <p:txBody>
          <a:bodyPr vert="horz" wrap="square" lIns="91440" tIns="45720" rIns="91440" bIns="45720" numCol="1" anchor="t" anchorCtr="0" compatLnSpc="1">
            <a:prstTxWarp prst="textNoShape">
              <a:avLst/>
            </a:prstTxWarp>
          </a:bodyPr>
          <a:lstStyle/>
          <a:p>
            <a:r>
              <a:rPr lang="en-US" i="1" smtClean="0"/>
              <a:t>    </a:t>
            </a:r>
            <a:endParaRPr lang="en-US" smtClean="0"/>
          </a:p>
        </p:txBody>
      </p:sp>
      <p:sp>
        <p:nvSpPr>
          <p:cNvPr id="4" name="Slide Number Placeholder 3"/>
          <p:cNvSpPr>
            <a:spLocks noGrp="1"/>
          </p:cNvSpPr>
          <p:nvPr>
            <p:ph type="sldNum" sz="quarter" idx="15"/>
          </p:nvPr>
        </p:nvSpPr>
        <p:spPr/>
        <p:txBody>
          <a:bodyPr/>
          <a:lstStyle/>
          <a:p>
            <a:pPr>
              <a:defRPr/>
            </a:pPr>
            <a:fld id="{F703D662-6C61-4B5A-A454-F089B6469065}" type="slidenum">
              <a:rPr lang="de-DE" smtClean="0"/>
              <a:pPr>
                <a:defRPr/>
              </a:pPr>
              <a:t>2</a:t>
            </a:fld>
            <a:endParaRPr lang="de-DE" dirty="0"/>
          </a:p>
        </p:txBody>
      </p:sp>
      <p:pic>
        <p:nvPicPr>
          <p:cNvPr id="30725" name="Picture 2" descr="image011"/>
          <p:cNvPicPr>
            <a:picLocks noChangeAspect="1" noChangeArrowheads="1"/>
          </p:cNvPicPr>
          <p:nvPr/>
        </p:nvPicPr>
        <p:blipFill>
          <a:blip r:embed="rId2"/>
          <a:srcRect/>
          <a:stretch>
            <a:fillRect/>
          </a:stretch>
        </p:blipFill>
        <p:spPr bwMode="auto">
          <a:xfrm>
            <a:off x="3851275" y="123825"/>
            <a:ext cx="1484313" cy="1439863"/>
          </a:xfrm>
          <a:prstGeom prst="rect">
            <a:avLst/>
          </a:prstGeom>
          <a:noFill/>
          <a:ln w="9525">
            <a:noFill/>
            <a:miter lim="800000"/>
            <a:headEnd/>
            <a:tailEnd/>
          </a:ln>
        </p:spPr>
      </p:pic>
      <p:pic>
        <p:nvPicPr>
          <p:cNvPr id="30726" name="Picture 3" descr="image012"/>
          <p:cNvPicPr>
            <a:picLocks noChangeAspect="1" noChangeArrowheads="1"/>
          </p:cNvPicPr>
          <p:nvPr/>
        </p:nvPicPr>
        <p:blipFill>
          <a:blip r:embed="rId3"/>
          <a:srcRect/>
          <a:stretch>
            <a:fillRect/>
          </a:stretch>
        </p:blipFill>
        <p:spPr bwMode="auto">
          <a:xfrm>
            <a:off x="5364163" y="195263"/>
            <a:ext cx="1371600" cy="1371600"/>
          </a:xfrm>
          <a:prstGeom prst="rect">
            <a:avLst/>
          </a:prstGeom>
          <a:noFill/>
          <a:ln w="9525">
            <a:noFill/>
            <a:miter lim="800000"/>
            <a:headEnd/>
            <a:tailEnd/>
          </a:ln>
        </p:spPr>
      </p:pic>
      <p:pic>
        <p:nvPicPr>
          <p:cNvPr id="30727" name="Picture 4" descr="image013"/>
          <p:cNvPicPr>
            <a:picLocks noChangeAspect="1" noChangeArrowheads="1"/>
          </p:cNvPicPr>
          <p:nvPr/>
        </p:nvPicPr>
        <p:blipFill>
          <a:blip r:embed="rId4"/>
          <a:srcRect/>
          <a:stretch>
            <a:fillRect/>
          </a:stretch>
        </p:blipFill>
        <p:spPr bwMode="auto">
          <a:xfrm>
            <a:off x="6732588" y="195263"/>
            <a:ext cx="1314450" cy="1314450"/>
          </a:xfrm>
          <a:prstGeom prst="rect">
            <a:avLst/>
          </a:prstGeom>
          <a:noFill/>
          <a:ln w="9525">
            <a:noFill/>
            <a:miter lim="800000"/>
            <a:headEnd/>
            <a:tailEnd/>
          </a:ln>
        </p:spPr>
      </p:pic>
      <p:pic>
        <p:nvPicPr>
          <p:cNvPr id="30728" name="Picture 3" descr="image015"/>
          <p:cNvPicPr>
            <a:picLocks noChangeAspect="1" noChangeArrowheads="1"/>
          </p:cNvPicPr>
          <p:nvPr/>
        </p:nvPicPr>
        <p:blipFill>
          <a:blip r:embed="rId5"/>
          <a:srcRect/>
          <a:stretch>
            <a:fillRect/>
          </a:stretch>
        </p:blipFill>
        <p:spPr bwMode="auto">
          <a:xfrm>
            <a:off x="8077200" y="195263"/>
            <a:ext cx="1066800" cy="1200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platzhalter 2"/>
          <p:cNvSpPr>
            <a:spLocks noGrp="1"/>
          </p:cNvSpPr>
          <p:nvPr>
            <p:ph type="body" sz="quarter" idx="13"/>
          </p:nvPr>
        </p:nvSpPr>
        <p:spPr bwMode="auto">
          <a:xfrm>
            <a:off x="179388" y="1779588"/>
            <a:ext cx="8785225" cy="2447925"/>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Aft>
                <a:spcPts val="800"/>
              </a:spcAft>
              <a:buSzTx/>
            </a:pPr>
            <a:r>
              <a:rPr lang="cs-CZ" sz="1400" smtClean="0"/>
              <a:t>Monsanto  doporučuje  použití specializované  bezúletové  trysky . V  praxi  jsou  však stále oblíbené ploché trysky . </a:t>
            </a:r>
          </a:p>
          <a:p>
            <a:pPr eaLnBrk="1" hangingPunct="1">
              <a:spcAft>
                <a:spcPts val="800"/>
              </a:spcAft>
              <a:buSzTx/>
            </a:pPr>
            <a:r>
              <a:rPr lang="cs-CZ" sz="2000" smtClean="0"/>
              <a:t>Roundup Flex je méně náchylný k úletu při použití plochých trysek  než standardních generické  přípravky, zejména tam, kde se přidává další látky, např. adjuvanty</a:t>
            </a:r>
            <a:r>
              <a:rPr lang="en-GB" sz="2000" b="0" smtClean="0"/>
              <a:t> </a:t>
            </a:r>
            <a:endParaRPr lang="de-DE" sz="2000" b="0" smtClean="0"/>
          </a:p>
          <a:p>
            <a:pPr eaLnBrk="1" hangingPunct="1">
              <a:spcAft>
                <a:spcPts val="800"/>
              </a:spcAft>
              <a:buSzTx/>
            </a:pPr>
            <a:r>
              <a:rPr lang="cs-CZ" sz="2000" smtClean="0"/>
              <a:t>Roundup Flex snižuje  úletové  kapičky o 33%. </a:t>
            </a:r>
            <a:br>
              <a:rPr lang="cs-CZ" sz="2000" smtClean="0"/>
            </a:br>
            <a:r>
              <a:rPr lang="cs-CZ" sz="1400" smtClean="0"/>
              <a:t>Podle rámcové směrnice o vodě snižuje riziko přímého znečištění povrchových vod, snížení rizika expozice okolních osob a škody na sousedních plodin </a:t>
            </a:r>
          </a:p>
          <a:p>
            <a:pPr eaLnBrk="1" hangingPunct="1">
              <a:spcAft>
                <a:spcPts val="800"/>
              </a:spcAft>
              <a:buSzTx/>
            </a:pPr>
            <a:endParaRPr lang="de-DE" sz="2000" b="0" smtClean="0"/>
          </a:p>
        </p:txBody>
      </p:sp>
      <p:sp>
        <p:nvSpPr>
          <p:cNvPr id="46083" name="Textplatzhalter 3"/>
          <p:cNvSpPr>
            <a:spLocks noGrp="1"/>
          </p:cNvSpPr>
          <p:nvPr>
            <p:ph type="body" sz="quarter" idx="14"/>
          </p:nvPr>
        </p:nvSpPr>
        <p:spPr bwMode="auto">
          <a:xfrm>
            <a:off x="0" y="842963"/>
            <a:ext cx="8767763" cy="64928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cs-CZ" smtClean="0"/>
              <a:t>Shrnutí - Rup Flex a úlet při  postřiku</a:t>
            </a:r>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bwMode="auto">
          <a:xfrm>
            <a:off x="684213" y="1058863"/>
            <a:ext cx="6934200" cy="5048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2800" b="1" smtClean="0">
                <a:solidFill>
                  <a:schemeClr val="bg1"/>
                </a:solidFill>
              </a:rPr>
              <a:t>ROUNDUP FLEX -</a:t>
            </a:r>
            <a:r>
              <a:rPr lang="cs-CZ" sz="2800" b="1" smtClean="0">
                <a:solidFill>
                  <a:schemeClr val="bg1"/>
                </a:solidFill>
              </a:rPr>
              <a:t>DÁVKOVÁNÍ</a:t>
            </a:r>
            <a:endParaRPr lang="en-GB" sz="2800" b="1" smtClean="0">
              <a:solidFill>
                <a:schemeClr val="bg1"/>
              </a:solidFill>
            </a:endParaRPr>
          </a:p>
        </p:txBody>
      </p:sp>
      <p:graphicFrame>
        <p:nvGraphicFramePr>
          <p:cNvPr id="5" name="Content Placeholder 4"/>
          <p:cNvGraphicFramePr>
            <a:graphicFrameLocks noGrp="1"/>
          </p:cNvGraphicFramePr>
          <p:nvPr>
            <p:ph idx="1"/>
          </p:nvPr>
        </p:nvGraphicFramePr>
        <p:xfrm>
          <a:off x="1" y="1618492"/>
          <a:ext cx="9143999" cy="3591306"/>
        </p:xfrm>
        <a:graphic>
          <a:graphicData uri="http://schemas.openxmlformats.org/drawingml/2006/table">
            <a:tbl>
              <a:tblPr firstRow="1" bandRow="1">
                <a:tableStyleId>{775DCB02-9BB8-47FD-8907-85C794F793BA}</a:tableStyleId>
              </a:tblPr>
              <a:tblGrid>
                <a:gridCol w="3858935"/>
                <a:gridCol w="1677798"/>
                <a:gridCol w="1845577"/>
                <a:gridCol w="1761689"/>
              </a:tblGrid>
              <a:tr h="665226">
                <a:tc>
                  <a:txBody>
                    <a:bodyPr/>
                    <a:lstStyle/>
                    <a:p>
                      <a:endParaRPr lang="en-GB" sz="1600" dirty="0"/>
                    </a:p>
                  </a:txBody>
                  <a:tcPr marT="41148" marB="41148">
                    <a:solidFill>
                      <a:srgbClr val="EE701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ROUNDUP FLEX</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480g/l - l/ha</a:t>
                      </a:r>
                      <a:endParaRPr lang="en-GB" sz="1600" dirty="0"/>
                    </a:p>
                  </a:txBody>
                  <a:tcPr marT="41148" marB="41148">
                    <a:solidFill>
                      <a:srgbClr val="EE7012"/>
                    </a:solidFill>
                  </a:tcPr>
                </a:tc>
                <a:tc>
                  <a:txBody>
                    <a:bodyPr/>
                    <a:lstStyle/>
                    <a:p>
                      <a:r>
                        <a:rPr lang="en-GB" sz="1600" dirty="0" smtClean="0"/>
                        <a:t>ROUNDUP </a:t>
                      </a:r>
                      <a:r>
                        <a:rPr lang="en-GB" sz="1600" baseline="0" dirty="0" smtClean="0"/>
                        <a:t> </a:t>
                      </a:r>
                      <a:r>
                        <a:rPr lang="cs-CZ" sz="1600" baseline="0" dirty="0" smtClean="0"/>
                        <a:t>RAPID</a:t>
                      </a:r>
                      <a:r>
                        <a:rPr lang="en-GB" sz="1600" baseline="0" dirty="0" smtClean="0"/>
                        <a:t> 450g/l - l/ha</a:t>
                      </a:r>
                      <a:endParaRPr lang="en-GB" sz="1600" dirty="0"/>
                    </a:p>
                  </a:txBody>
                  <a:tcPr marT="41148" marB="41148">
                    <a:solidFill>
                      <a:srgbClr val="EE7012"/>
                    </a:solidFill>
                  </a:tcPr>
                </a:tc>
                <a:tc>
                  <a:txBody>
                    <a:bodyPr/>
                    <a:lstStyle/>
                    <a:p>
                      <a:r>
                        <a:rPr lang="en-GB" sz="1600" dirty="0" smtClean="0"/>
                        <a:t>GENERI</a:t>
                      </a:r>
                      <a:r>
                        <a:rPr lang="cs-CZ" sz="1600" dirty="0" smtClean="0"/>
                        <a:t>KA</a:t>
                      </a:r>
                      <a:endParaRPr lang="en-GB" sz="1600" dirty="0" smtClean="0"/>
                    </a:p>
                    <a:p>
                      <a:r>
                        <a:rPr lang="en-GB" sz="1600" dirty="0" smtClean="0"/>
                        <a:t>360g/l - l/ha</a:t>
                      </a:r>
                      <a:endParaRPr lang="en-GB" sz="1600" dirty="0"/>
                    </a:p>
                  </a:txBody>
                  <a:tcPr marT="41148" marB="41148">
                    <a:solidFill>
                      <a:srgbClr val="EE7012"/>
                    </a:solidFill>
                  </a:tcPr>
                </a:tc>
              </a:tr>
              <a:tr h="72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400" dirty="0" smtClean="0"/>
                        <a:t>Obilí, roční trávy. listnaté plevele do 2 listů ( plevelů </a:t>
                      </a:r>
                      <a:r>
                        <a:rPr lang="cs-CZ" sz="1400" baseline="0" dirty="0" smtClean="0"/>
                        <a:t> do </a:t>
                      </a:r>
                      <a:r>
                        <a:rPr lang="cs-CZ" sz="1400" dirty="0" smtClean="0"/>
                        <a:t>26BBCH ), </a:t>
                      </a:r>
                      <a:r>
                        <a:rPr lang="cs-CZ" sz="1400" dirty="0" err="1" smtClean="0"/>
                        <a:t>výdrol</a:t>
                      </a:r>
                      <a:r>
                        <a:rPr lang="cs-CZ" sz="1400" baseline="0" dirty="0" smtClean="0"/>
                        <a:t> </a:t>
                      </a:r>
                      <a:r>
                        <a:rPr lang="cs-CZ" sz="1400" dirty="0" smtClean="0"/>
                        <a:t> obiloviny v </a:t>
                      </a:r>
                      <a:r>
                        <a:rPr lang="cs-CZ" sz="1400" baseline="0" dirty="0" smtClean="0"/>
                        <a:t> na strništi </a:t>
                      </a:r>
                      <a:endParaRPr lang="cs-CZ" sz="1400" dirty="0" smtClean="0"/>
                    </a:p>
                    <a:p>
                      <a:r>
                        <a:rPr lang="en-US" sz="1300" b="1" kern="1200" baseline="0" dirty="0" smtClean="0"/>
                        <a:t>	</a:t>
                      </a:r>
                      <a:endParaRPr lang="en-US" sz="1300" b="1" kern="1200" baseline="0" dirty="0" smtClean="0">
                        <a:solidFill>
                          <a:schemeClr val="dk1"/>
                        </a:solidFill>
                        <a:latin typeface="+mn-lt"/>
                        <a:ea typeface="+mn-ea"/>
                        <a:cs typeface="+mn-cs"/>
                      </a:endParaRPr>
                    </a:p>
                  </a:txBody>
                  <a:tcPr marT="41148" marB="41148">
                    <a:solidFill>
                      <a:srgbClr val="EE7012">
                        <a:alpha val="40000"/>
                      </a:srgbClr>
                    </a:solidFill>
                  </a:tcPr>
                </a:tc>
                <a:tc>
                  <a:txBody>
                    <a:bodyPr/>
                    <a:lstStyle/>
                    <a:p>
                      <a:r>
                        <a:rPr lang="en-GB" sz="1600" b="1" dirty="0" smtClean="0"/>
                        <a:t>0.75</a:t>
                      </a:r>
                      <a:endParaRPr lang="en-GB" sz="1600" b="1" dirty="0"/>
                    </a:p>
                  </a:txBody>
                  <a:tcPr marT="41148" marB="41148">
                    <a:solidFill>
                      <a:srgbClr val="EE7012">
                        <a:alpha val="40000"/>
                      </a:srgbClr>
                    </a:solidFill>
                  </a:tcPr>
                </a:tc>
                <a:tc>
                  <a:txBody>
                    <a:bodyPr/>
                    <a:lstStyle/>
                    <a:p>
                      <a:r>
                        <a:rPr lang="en-GB" sz="1600" b="1" dirty="0" smtClean="0"/>
                        <a:t>1</a:t>
                      </a:r>
                      <a:endParaRPr lang="en-GB" sz="1600" b="1" dirty="0"/>
                    </a:p>
                  </a:txBody>
                  <a:tcPr marT="41148" marB="41148">
                    <a:solidFill>
                      <a:srgbClr val="EE7012">
                        <a:alpha val="40000"/>
                      </a:srgbClr>
                    </a:solidFill>
                  </a:tcPr>
                </a:tc>
                <a:tc>
                  <a:txBody>
                    <a:bodyPr/>
                    <a:lstStyle/>
                    <a:p>
                      <a:r>
                        <a:rPr lang="en-GB" sz="1600" b="1" dirty="0" smtClean="0"/>
                        <a:t>1.5*</a:t>
                      </a:r>
                      <a:endParaRPr lang="en-GB" sz="1600" b="1" dirty="0"/>
                    </a:p>
                  </a:txBody>
                  <a:tcPr marT="41148" marB="41148">
                    <a:solidFill>
                      <a:srgbClr val="EE7012">
                        <a:alpha val="40000"/>
                      </a:srgbClr>
                    </a:solidFill>
                  </a:tcPr>
                </a:tc>
              </a:tr>
              <a:tr h="48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400" dirty="0" smtClean="0"/>
                        <a:t>Jako výše, ale roční listnaté plevele</a:t>
                      </a:r>
                      <a:r>
                        <a:rPr lang="cs-CZ" sz="1400" baseline="0" dirty="0" smtClean="0"/>
                        <a:t> nad </a:t>
                      </a:r>
                      <a:r>
                        <a:rPr lang="cs-CZ" sz="1400" dirty="0" smtClean="0"/>
                        <a:t> 26 BBCH</a:t>
                      </a:r>
                    </a:p>
                    <a:p>
                      <a:endParaRPr lang="en-GB" sz="1300" b="1" kern="1200" baseline="0" dirty="0" smtClean="0">
                        <a:solidFill>
                          <a:schemeClr val="dk1"/>
                        </a:solidFill>
                        <a:latin typeface="+mn-lt"/>
                        <a:ea typeface="+mn-ea"/>
                        <a:cs typeface="+mn-cs"/>
                      </a:endParaRPr>
                    </a:p>
                  </a:txBody>
                  <a:tcPr marT="41148" marB="41148">
                    <a:solidFill>
                      <a:srgbClr val="EE7012"/>
                    </a:solidFill>
                  </a:tcPr>
                </a:tc>
                <a:tc>
                  <a:txBody>
                    <a:bodyPr/>
                    <a:lstStyle/>
                    <a:p>
                      <a:r>
                        <a:rPr lang="en-GB" sz="1600" b="1" dirty="0" smtClean="0"/>
                        <a:t>1</a:t>
                      </a:r>
                      <a:endParaRPr lang="en-GB" sz="1600" b="1" dirty="0"/>
                    </a:p>
                  </a:txBody>
                  <a:tcPr marT="41148" marB="41148">
                    <a:solidFill>
                      <a:srgbClr val="EE7012"/>
                    </a:solidFill>
                  </a:tcPr>
                </a:tc>
                <a:tc>
                  <a:txBody>
                    <a:bodyPr/>
                    <a:lstStyle/>
                    <a:p>
                      <a:r>
                        <a:rPr lang="en-GB" sz="1600" b="1" dirty="0" smtClean="0"/>
                        <a:t>1.2</a:t>
                      </a:r>
                      <a:endParaRPr lang="en-GB" sz="1600" b="1" dirty="0"/>
                    </a:p>
                  </a:txBody>
                  <a:tcPr marT="41148" marB="41148">
                    <a:solidFill>
                      <a:srgbClr val="EE7012"/>
                    </a:solidFill>
                  </a:tcPr>
                </a:tc>
                <a:tc>
                  <a:txBody>
                    <a:bodyPr/>
                    <a:lstStyle/>
                    <a:p>
                      <a:r>
                        <a:rPr lang="en-GB" sz="1600" b="1" dirty="0" smtClean="0"/>
                        <a:t>2.0*</a:t>
                      </a:r>
                      <a:endParaRPr lang="en-GB" sz="1600" b="1" dirty="0"/>
                    </a:p>
                  </a:txBody>
                  <a:tcPr marT="41148" marB="41148">
                    <a:solidFill>
                      <a:srgbClr val="EE7012"/>
                    </a:solidFill>
                  </a:tcPr>
                </a:tc>
              </a:tr>
              <a:tr h="6652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300" b="1" kern="1200" baseline="0" dirty="0" smtClean="0"/>
                        <a:t>Pýr </a:t>
                      </a:r>
                      <a:r>
                        <a:rPr lang="en-GB" sz="1300" b="1" kern="1200" baseline="0" dirty="0" smtClean="0"/>
                        <a:t> -</a:t>
                      </a:r>
                      <a:r>
                        <a:rPr lang="cs-CZ" sz="1300" b="1" kern="1200" baseline="0" dirty="0" smtClean="0"/>
                        <a:t> </a:t>
                      </a:r>
                      <a:r>
                        <a:rPr lang="cs-CZ" sz="1400" b="1" dirty="0" smtClean="0"/>
                        <a:t>Nízký</a:t>
                      </a:r>
                      <a:r>
                        <a:rPr lang="cs-CZ" sz="1400" b="1" baseline="0" dirty="0" smtClean="0"/>
                        <a:t> výskyt </a:t>
                      </a:r>
                      <a:r>
                        <a:rPr lang="cs-CZ" sz="1400" b="1" dirty="0" smtClean="0"/>
                        <a:t> - střední úrovni (nižší </a:t>
                      </a:r>
                      <a:r>
                        <a:rPr lang="cs-CZ" sz="1400" b="1" baseline="0" dirty="0" smtClean="0"/>
                        <a:t> dávka </a:t>
                      </a:r>
                      <a:r>
                        <a:rPr lang="cs-CZ" sz="1400" b="1" dirty="0" smtClean="0"/>
                        <a:t> platí pouze pro obiloviny před sklizní)</a:t>
                      </a:r>
                    </a:p>
                    <a:p>
                      <a:endParaRPr lang="en-US" sz="1300" b="1" kern="1200" baseline="0" dirty="0" smtClean="0">
                        <a:solidFill>
                          <a:schemeClr val="dk1"/>
                        </a:solidFill>
                        <a:latin typeface="+mn-lt"/>
                        <a:ea typeface="+mn-ea"/>
                        <a:cs typeface="+mn-cs"/>
                      </a:endParaRPr>
                    </a:p>
                  </a:txBody>
                  <a:tcPr marT="41148" marB="41148">
                    <a:solidFill>
                      <a:srgbClr val="EB691C">
                        <a:alpha val="40000"/>
                      </a:srgbClr>
                    </a:solidFill>
                  </a:tcPr>
                </a:tc>
                <a:tc>
                  <a:txBody>
                    <a:bodyPr/>
                    <a:lstStyle/>
                    <a:p>
                      <a:r>
                        <a:rPr lang="en-GB" sz="1600" b="1" dirty="0" smtClean="0"/>
                        <a:t>1.5-2.25</a:t>
                      </a:r>
                      <a:endParaRPr lang="en-GB" sz="1600" b="1" dirty="0"/>
                    </a:p>
                  </a:txBody>
                  <a:tcPr marT="41148" marB="41148">
                    <a:solidFill>
                      <a:srgbClr val="EB691C">
                        <a:alpha val="40000"/>
                      </a:srgbClr>
                    </a:solidFill>
                  </a:tcPr>
                </a:tc>
                <a:tc>
                  <a:txBody>
                    <a:bodyPr/>
                    <a:lstStyle/>
                    <a:p>
                      <a:r>
                        <a:rPr lang="en-GB" sz="1600" b="1" dirty="0" smtClean="0"/>
                        <a:t>1.6-2.4</a:t>
                      </a:r>
                      <a:endParaRPr lang="en-GB" sz="1600" b="1" dirty="0"/>
                    </a:p>
                  </a:txBody>
                  <a:tcPr marT="41148" marB="41148">
                    <a:solidFill>
                      <a:srgbClr val="EB691C">
                        <a:alpha val="40000"/>
                      </a:srgbClr>
                    </a:solidFill>
                  </a:tcPr>
                </a:tc>
                <a:tc>
                  <a:txBody>
                    <a:bodyPr/>
                    <a:lstStyle/>
                    <a:p>
                      <a:r>
                        <a:rPr lang="en-GB" sz="1600" b="1" dirty="0" smtClean="0"/>
                        <a:t>2*-3</a:t>
                      </a:r>
                      <a:endParaRPr lang="en-GB" sz="1600" b="1" dirty="0"/>
                    </a:p>
                  </a:txBody>
                  <a:tcPr marT="41148" marB="41148">
                    <a:solidFill>
                      <a:srgbClr val="EB691C">
                        <a:alpha val="40000"/>
                      </a:srgbClr>
                    </a:solidFill>
                  </a:tcPr>
                </a:tc>
              </a:tr>
              <a:tr h="333756">
                <a:tc>
                  <a:txBody>
                    <a:bodyPr/>
                    <a:lstStyle/>
                    <a:p>
                      <a:r>
                        <a:rPr lang="cs-CZ" sz="1300" b="1" kern="1200" baseline="0" dirty="0" smtClean="0"/>
                        <a:t>Pýr </a:t>
                      </a:r>
                      <a:r>
                        <a:rPr lang="en-GB" sz="1300" b="1" kern="1200" baseline="0" dirty="0" smtClean="0"/>
                        <a:t> - </a:t>
                      </a:r>
                      <a:r>
                        <a:rPr lang="cs-CZ" sz="1300" b="1" kern="1200" baseline="0" dirty="0" smtClean="0"/>
                        <a:t>vysoký  výskyt , dlouhé oddenky</a:t>
                      </a:r>
                      <a:r>
                        <a:rPr lang="en-GB" sz="1300" b="1" kern="1200" baseline="0" dirty="0" smtClean="0"/>
                        <a:t>	</a:t>
                      </a:r>
                      <a:endParaRPr lang="en-GB" sz="1300" b="1" kern="1200" baseline="0" dirty="0" smtClean="0">
                        <a:solidFill>
                          <a:schemeClr val="dk1"/>
                        </a:solidFill>
                        <a:latin typeface="+mn-lt"/>
                        <a:ea typeface="+mn-ea"/>
                        <a:cs typeface="+mn-cs"/>
                      </a:endParaRPr>
                    </a:p>
                  </a:txBody>
                  <a:tcPr marT="41148" marB="41148">
                    <a:solidFill>
                      <a:srgbClr val="EE7012"/>
                    </a:solidFill>
                  </a:tcPr>
                </a:tc>
                <a:tc>
                  <a:txBody>
                    <a:bodyPr/>
                    <a:lstStyle/>
                    <a:p>
                      <a:r>
                        <a:rPr lang="en-GB" sz="1600" b="1" dirty="0" smtClean="0"/>
                        <a:t>3</a:t>
                      </a:r>
                      <a:endParaRPr lang="en-GB" sz="1600" b="1" dirty="0"/>
                    </a:p>
                  </a:txBody>
                  <a:tcPr marT="41148" marB="41148">
                    <a:solidFill>
                      <a:srgbClr val="EE7012"/>
                    </a:solidFill>
                  </a:tcPr>
                </a:tc>
                <a:tc>
                  <a:txBody>
                    <a:bodyPr/>
                    <a:lstStyle/>
                    <a:p>
                      <a:r>
                        <a:rPr lang="en-GB" sz="1600" b="1" dirty="0" smtClean="0"/>
                        <a:t>3.2</a:t>
                      </a:r>
                      <a:endParaRPr lang="en-GB" sz="1600" b="1" dirty="0"/>
                    </a:p>
                  </a:txBody>
                  <a:tcPr marT="41148" marB="41148">
                    <a:solidFill>
                      <a:srgbClr val="EE7012"/>
                    </a:solidFill>
                  </a:tcPr>
                </a:tc>
                <a:tc>
                  <a:txBody>
                    <a:bodyPr/>
                    <a:lstStyle/>
                    <a:p>
                      <a:r>
                        <a:rPr lang="en-GB" sz="1600" b="1" dirty="0" smtClean="0"/>
                        <a:t>4</a:t>
                      </a:r>
                      <a:endParaRPr lang="en-GB" sz="1600" b="1" dirty="0"/>
                    </a:p>
                  </a:txBody>
                  <a:tcPr marT="41148" marB="41148">
                    <a:solidFill>
                      <a:srgbClr val="EE7012"/>
                    </a:solidFill>
                  </a:tcPr>
                </a:tc>
              </a:tr>
              <a:tr h="470916">
                <a:tc>
                  <a:txBody>
                    <a:bodyPr/>
                    <a:lstStyle/>
                    <a:p>
                      <a:r>
                        <a:rPr lang="cs-CZ" sz="1300" b="1" kern="1200" baseline="0" dirty="0" smtClean="0"/>
                        <a:t>Ostatní  vytrvalé  a  odolné  plevele </a:t>
                      </a:r>
                      <a:endParaRPr lang="en-GB" sz="1300" b="1" kern="1200" baseline="0" dirty="0" smtClean="0">
                        <a:solidFill>
                          <a:schemeClr val="dk1"/>
                        </a:solidFill>
                        <a:latin typeface="+mn-lt"/>
                        <a:ea typeface="+mn-ea"/>
                        <a:cs typeface="+mn-cs"/>
                      </a:endParaRPr>
                    </a:p>
                  </a:txBody>
                  <a:tcPr marT="41148" marB="41148">
                    <a:solidFill>
                      <a:srgbClr val="EB691C">
                        <a:alpha val="40000"/>
                      </a:srgbClr>
                    </a:solidFill>
                  </a:tcPr>
                </a:tc>
                <a:tc>
                  <a:txBody>
                    <a:bodyPr/>
                    <a:lstStyle/>
                    <a:p>
                      <a:r>
                        <a:rPr lang="en-GB" sz="1600" b="1" dirty="0" smtClean="0"/>
                        <a:t>3-4.5</a:t>
                      </a:r>
                      <a:endParaRPr lang="en-GB" sz="1600" b="1" dirty="0"/>
                    </a:p>
                  </a:txBody>
                  <a:tcPr marT="41148" marB="41148">
                    <a:solidFill>
                      <a:srgbClr val="EB691C">
                        <a:alpha val="40000"/>
                      </a:srgbClr>
                    </a:solidFill>
                  </a:tcPr>
                </a:tc>
                <a:tc>
                  <a:txBody>
                    <a:bodyPr/>
                    <a:lstStyle/>
                    <a:p>
                      <a:r>
                        <a:rPr lang="en-GB" sz="1600" b="1" dirty="0" smtClean="0"/>
                        <a:t>3.2-4.8</a:t>
                      </a:r>
                      <a:endParaRPr lang="en-GB" sz="1600" b="1" dirty="0"/>
                    </a:p>
                  </a:txBody>
                  <a:tcPr marT="41148" marB="41148">
                    <a:solidFill>
                      <a:srgbClr val="EB691C">
                        <a:alpha val="40000"/>
                      </a:srgbClr>
                    </a:solidFill>
                  </a:tcPr>
                </a:tc>
                <a:tc>
                  <a:txBody>
                    <a:bodyPr/>
                    <a:lstStyle/>
                    <a:p>
                      <a:r>
                        <a:rPr lang="en-GB" sz="1600" b="1" dirty="0" smtClean="0"/>
                        <a:t>4-6</a:t>
                      </a:r>
                      <a:endParaRPr lang="en-GB" sz="1600" b="1" dirty="0"/>
                    </a:p>
                  </a:txBody>
                  <a:tcPr marT="41148" marB="41148">
                    <a:solidFill>
                      <a:srgbClr val="EB691C">
                        <a:alpha val="40000"/>
                      </a:srgbClr>
                    </a:solidFill>
                  </a:tcPr>
                </a:tc>
              </a:tr>
            </a:tbl>
          </a:graphicData>
        </a:graphic>
      </p:graphicFrame>
      <p:sp>
        <p:nvSpPr>
          <p:cNvPr id="47108" name="TextBox 6"/>
          <p:cNvSpPr txBox="1">
            <a:spLocks noChangeArrowheads="1"/>
          </p:cNvSpPr>
          <p:nvPr/>
        </p:nvSpPr>
        <p:spPr bwMode="auto">
          <a:xfrm>
            <a:off x="684213" y="4867275"/>
            <a:ext cx="1828800" cy="276225"/>
          </a:xfrm>
          <a:prstGeom prst="rect">
            <a:avLst/>
          </a:prstGeom>
          <a:noFill/>
          <a:ln w="9525">
            <a:noFill/>
            <a:miter lim="800000"/>
            <a:headEnd/>
            <a:tailEnd/>
          </a:ln>
        </p:spPr>
        <p:txBody>
          <a:bodyPr>
            <a:spAutoFit/>
          </a:bodyPr>
          <a:lstStyle/>
          <a:p>
            <a:r>
              <a:rPr lang="en-GB" sz="1200" b="1">
                <a:latin typeface="Calibri" pitchFamily="34" charset="0"/>
              </a:rPr>
              <a:t>* Extra adjuvat rquired</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96" name="Group 32"/>
          <p:cNvGraphicFramePr>
            <a:graphicFrameLocks noGrp="1"/>
          </p:cNvGraphicFramePr>
          <p:nvPr/>
        </p:nvGraphicFramePr>
        <p:xfrm>
          <a:off x="468313" y="1546225"/>
          <a:ext cx="8207375" cy="3479800"/>
        </p:xfrm>
        <a:graphic>
          <a:graphicData uri="http://schemas.openxmlformats.org/drawingml/2006/table">
            <a:tbl>
              <a:tblPr/>
              <a:tblGrid>
                <a:gridCol w="6042025"/>
                <a:gridCol w="2165350"/>
              </a:tblGrid>
              <a:tr h="741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a typeface="Calibri" pitchFamily="34" charset="0"/>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Arial" charset="0"/>
                          <a:ea typeface="Calibri" pitchFamily="34" charset="0"/>
                          <a:cs typeface="Calibri" pitchFamily="34" charset="0"/>
                        </a:rPr>
                        <a:t>TARGET</a:t>
                      </a:r>
                      <a:endParaRPr kumimoji="0" lang="en-US" sz="1000" b="0" i="0" u="none" strike="noStrike" cap="none" normalizeH="0" baseline="0" smtClean="0">
                        <a:ln>
                          <a:noFill/>
                        </a:ln>
                        <a:solidFill>
                          <a:schemeClr val="tx1"/>
                        </a:solidFill>
                        <a:effectLst/>
                        <a:latin typeface="Arial" charset="0"/>
                        <a:ea typeface="Calibri" pitchFamily="34" charset="0"/>
                        <a:cs typeface="Calibri" pitchFamily="34" charset="0"/>
                      </a:endParaRPr>
                    </a:p>
                  </a:txBody>
                  <a:tcPr marL="64502" marR="645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3B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a typeface="Calibri" pitchFamily="34" charset="0"/>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1100" b="1" i="0" u="none" strike="noStrike" cap="none" normalizeH="0" baseline="0" smtClean="0">
                          <a:ln>
                            <a:noFill/>
                          </a:ln>
                          <a:solidFill>
                            <a:schemeClr val="tx1"/>
                          </a:solidFill>
                          <a:effectLst/>
                          <a:latin typeface="Arial" charset="0"/>
                        </a:rPr>
                        <a:t>DÁVKA </a:t>
                      </a:r>
                      <a:r>
                        <a:rPr kumimoji="0" lang="en-GB" sz="1100" b="1" i="0" u="none" strike="noStrike" cap="none" normalizeH="0" baseline="0" smtClean="0">
                          <a:ln>
                            <a:noFill/>
                          </a:ln>
                          <a:solidFill>
                            <a:schemeClr val="tx1"/>
                          </a:solidFill>
                          <a:effectLst/>
                          <a:latin typeface="Arial" charset="0"/>
                          <a:ea typeface="Calibri" pitchFamily="34" charset="0"/>
                          <a:cs typeface="Calibri" pitchFamily="34" charset="0"/>
                        </a:rPr>
                        <a:t>ROUNDUP</a:t>
                      </a:r>
                      <a:r>
                        <a:rPr kumimoji="0" lang="cs-CZ" sz="1100" b="1" i="0" u="none" strike="noStrike" cap="none" normalizeH="0" baseline="0" smtClean="0">
                          <a:ln>
                            <a:noFill/>
                          </a:ln>
                          <a:solidFill>
                            <a:schemeClr val="tx1"/>
                          </a:solidFill>
                          <a:effectLst/>
                          <a:latin typeface="Arial" charset="0"/>
                        </a:rPr>
                        <a:t>U</a:t>
                      </a:r>
                      <a:r>
                        <a:rPr kumimoji="0" lang="en-GB" sz="1100" b="1" i="0" u="none" strike="noStrike" cap="none" normalizeH="0" baseline="0" smtClean="0">
                          <a:ln>
                            <a:noFill/>
                          </a:ln>
                          <a:solidFill>
                            <a:schemeClr val="tx1"/>
                          </a:solidFill>
                          <a:effectLst/>
                          <a:latin typeface="Arial" charset="0"/>
                          <a:ea typeface="Calibri" pitchFamily="34" charset="0"/>
                          <a:cs typeface="Calibri" pitchFamily="34" charset="0"/>
                        </a:rPr>
                        <a:t> FLEX</a:t>
                      </a:r>
                      <a:endParaRPr kumimoji="0" lang="en-US" sz="1000" b="0" i="0" u="none" strike="noStrike" cap="none" normalizeH="0" baseline="0" smtClean="0">
                        <a:ln>
                          <a:noFill/>
                        </a:ln>
                        <a:solidFill>
                          <a:schemeClr val="tx1"/>
                        </a:solidFill>
                        <a:effectLst/>
                        <a:latin typeface="Arial" charset="0"/>
                        <a:ea typeface="Calibri" pitchFamily="34" charset="0"/>
                        <a:cs typeface="Calibri" pitchFamily="34" charset="0"/>
                      </a:endParaRPr>
                    </a:p>
                  </a:txBody>
                  <a:tcPr marL="64502" marR="645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3BC"/>
                    </a:solidFill>
                  </a:tcPr>
                </a:tc>
              </a:tr>
              <a:tr h="255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ea typeface="Calibri" pitchFamily="34" charset="0"/>
                          <a:cs typeface="Arial" charset="0"/>
                        </a:rPr>
                        <a:t> </a:t>
                      </a:r>
                      <a:r>
                        <a:rPr kumimoji="0" lang="cs-CZ" sz="1200" b="1" i="0" u="none" strike="noStrike" cap="none" normalizeH="0" baseline="0" smtClean="0">
                          <a:ln>
                            <a:noFill/>
                          </a:ln>
                          <a:solidFill>
                            <a:schemeClr val="tx1"/>
                          </a:solidFill>
                          <a:effectLst/>
                          <a:latin typeface="Arial" charset="0"/>
                          <a:ea typeface="Calibri" pitchFamily="34" charset="0"/>
                          <a:cs typeface="Arial" charset="0"/>
                        </a:rPr>
                        <a:t>Jednoleté trávy</a:t>
                      </a:r>
                      <a:r>
                        <a:rPr kumimoji="0" lang="en-GB" sz="1200" b="1" i="0" u="none" strike="noStrike" cap="none" normalizeH="0" baseline="0" smtClean="0">
                          <a:ln>
                            <a:noFill/>
                          </a:ln>
                          <a:solidFill>
                            <a:schemeClr val="tx1"/>
                          </a:solidFill>
                          <a:effectLst/>
                          <a:latin typeface="Arial" charset="0"/>
                          <a:ea typeface="Calibri" pitchFamily="34" charset="0"/>
                          <a:cs typeface="Arial" charset="0"/>
                        </a:rPr>
                        <a:t>, v</a:t>
                      </a:r>
                      <a:r>
                        <a:rPr kumimoji="0" lang="cs-CZ" sz="1200" b="1" i="0" u="none" strike="noStrike" cap="none" normalizeH="0" baseline="0" smtClean="0">
                          <a:ln>
                            <a:noFill/>
                          </a:ln>
                          <a:solidFill>
                            <a:schemeClr val="tx1"/>
                          </a:solidFill>
                          <a:effectLst/>
                          <a:latin typeface="Arial" charset="0"/>
                          <a:ea typeface="Calibri" pitchFamily="34" charset="0"/>
                          <a:cs typeface="Arial" charset="0"/>
                        </a:rPr>
                        <a:t>ýdrol</a:t>
                      </a:r>
                      <a:r>
                        <a:rPr kumimoji="0" lang="en-GB" sz="1200" b="1" i="0" u="none" strike="noStrike" cap="none" normalizeH="0" baseline="0" smtClean="0">
                          <a:ln>
                            <a:noFill/>
                          </a:ln>
                          <a:solidFill>
                            <a:schemeClr val="tx1"/>
                          </a:solidFill>
                          <a:effectLst/>
                          <a:latin typeface="Arial" charset="0"/>
                          <a:ea typeface="Calibri" pitchFamily="34" charset="0"/>
                          <a:cs typeface="Arial" charset="0"/>
                        </a:rPr>
                        <a:t> </a:t>
                      </a:r>
                      <a:r>
                        <a:rPr kumimoji="0" lang="cs-CZ" sz="1200" b="1" i="0" u="none" strike="noStrike" cap="none" normalizeH="0" baseline="0" smtClean="0">
                          <a:ln>
                            <a:noFill/>
                          </a:ln>
                          <a:solidFill>
                            <a:schemeClr val="tx1"/>
                          </a:solidFill>
                          <a:effectLst/>
                          <a:latin typeface="Arial" charset="0"/>
                          <a:cs typeface="Arial" charset="0"/>
                        </a:rPr>
                        <a:t>obilí</a:t>
                      </a:r>
                      <a:r>
                        <a:rPr kumimoji="0" lang="en-GB" sz="1200" b="1" i="0" u="none" strike="noStrike" cap="none" normalizeH="0" baseline="0" smtClean="0">
                          <a:ln>
                            <a:noFill/>
                          </a:ln>
                          <a:solidFill>
                            <a:schemeClr val="tx1"/>
                          </a:solidFill>
                          <a:effectLst/>
                          <a:latin typeface="Arial" charset="0"/>
                          <a:ea typeface="Calibri" pitchFamily="34" charset="0"/>
                          <a:cs typeface="Calibri" pitchFamily="34" charset="0"/>
                        </a:rPr>
                        <a:t> 2-3 </a:t>
                      </a:r>
                      <a:r>
                        <a:rPr kumimoji="0" lang="cs-CZ" sz="1200" b="1" i="0" u="none" strike="noStrike" cap="none" normalizeH="0" baseline="0" smtClean="0">
                          <a:ln>
                            <a:noFill/>
                          </a:ln>
                          <a:solidFill>
                            <a:schemeClr val="tx1"/>
                          </a:solidFill>
                          <a:effectLst/>
                          <a:latin typeface="Arial" charset="0"/>
                          <a:cs typeface="Arial" charset="0"/>
                        </a:rPr>
                        <a:t>listy</a:t>
                      </a:r>
                      <a:endParaRPr kumimoji="0" lang="en-US" sz="1200" b="1" i="0" u="none" strike="noStrike" cap="none" normalizeH="0" baseline="0" smtClean="0">
                        <a:ln>
                          <a:noFill/>
                        </a:ln>
                        <a:solidFill>
                          <a:schemeClr val="tx1"/>
                        </a:solidFill>
                        <a:effectLst/>
                        <a:latin typeface="Arial" charset="0"/>
                        <a:cs typeface="Arial" charset="0"/>
                      </a:endParaRPr>
                    </a:p>
                  </a:txBody>
                  <a:tcPr marL="64502" marR="645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Arial" charset="0"/>
                          <a:ea typeface="Calibri" pitchFamily="34" charset="0"/>
                          <a:cs typeface="Calibri" pitchFamily="34" charset="0"/>
                        </a:rPr>
                        <a:t>0.75-1.0 l/ha </a:t>
                      </a:r>
                      <a:endParaRPr kumimoji="0" lang="en-US" sz="1000" b="0" i="0" u="none" strike="noStrike" cap="none" normalizeH="0" baseline="0" smtClean="0">
                        <a:ln>
                          <a:noFill/>
                        </a:ln>
                        <a:solidFill>
                          <a:schemeClr val="tx1"/>
                        </a:solidFill>
                        <a:effectLst/>
                        <a:latin typeface="Arial" charset="0"/>
                        <a:ea typeface="Calibri" pitchFamily="34" charset="0"/>
                        <a:cs typeface="Calibri" pitchFamily="34" charset="0"/>
                      </a:endParaRPr>
                    </a:p>
                  </a:txBody>
                  <a:tcPr marL="64502" marR="645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3BC"/>
                    </a:solidFill>
                  </a:tcPr>
                </a:tc>
              </a:tr>
              <a:tr h="255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smtClean="0">
                          <a:ln>
                            <a:noFill/>
                          </a:ln>
                          <a:solidFill>
                            <a:schemeClr val="tx1"/>
                          </a:solidFill>
                          <a:effectLst/>
                          <a:latin typeface="Arial" charset="0"/>
                          <a:cs typeface="Arial" charset="0"/>
                        </a:rPr>
                        <a:t>Jednoleté  trávité , malé   jednoleté  a   řepka   do  listů </a:t>
                      </a:r>
                      <a:endParaRPr kumimoji="0" lang="en-US" sz="1200" b="1" i="0" u="none" strike="noStrike" cap="none" normalizeH="0" baseline="0" smtClean="0">
                        <a:ln>
                          <a:noFill/>
                        </a:ln>
                        <a:solidFill>
                          <a:schemeClr val="tx1"/>
                        </a:solidFill>
                        <a:effectLst/>
                        <a:latin typeface="Arial" charset="0"/>
                        <a:ea typeface="Calibri" pitchFamily="34" charset="0"/>
                        <a:cs typeface="Arial" charset="0"/>
                      </a:endParaRPr>
                    </a:p>
                  </a:txBody>
                  <a:tcPr marL="64502" marR="645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Arial" charset="0"/>
                          <a:ea typeface="Calibri" pitchFamily="34" charset="0"/>
                          <a:cs typeface="Calibri" pitchFamily="34" charset="0"/>
                        </a:rPr>
                        <a:t>0.9-1.5l/ha</a:t>
                      </a:r>
                      <a:endParaRPr kumimoji="0" lang="en-US" sz="1000" b="0" i="0" u="none" strike="noStrike" cap="none" normalizeH="0" baseline="0" smtClean="0">
                        <a:ln>
                          <a:noFill/>
                        </a:ln>
                        <a:solidFill>
                          <a:schemeClr val="tx1"/>
                        </a:solidFill>
                        <a:effectLst/>
                        <a:latin typeface="Arial" charset="0"/>
                        <a:ea typeface="Calibri" pitchFamily="34" charset="0"/>
                        <a:cs typeface="Calibri" pitchFamily="34" charset="0"/>
                      </a:endParaRPr>
                    </a:p>
                  </a:txBody>
                  <a:tcPr marL="64502" marR="645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3BC"/>
                    </a:solidFill>
                  </a:tcPr>
                </a:tc>
              </a:tr>
              <a:tr h="255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smtClean="0">
                          <a:ln>
                            <a:noFill/>
                          </a:ln>
                          <a:solidFill>
                            <a:schemeClr val="tx1"/>
                          </a:solidFill>
                          <a:effectLst/>
                          <a:latin typeface="Arial" charset="0"/>
                          <a:ea typeface="Calibri" pitchFamily="34" charset="0"/>
                          <a:cs typeface="Arial" charset="0"/>
                        </a:rPr>
                        <a:t>Před  setím , výsadbou  plodin  ( malé  plevele)</a:t>
                      </a:r>
                      <a:endParaRPr kumimoji="0" lang="en-US" sz="1200" b="1" i="0" u="none" strike="noStrike" cap="none" normalizeH="0" baseline="0" smtClean="0">
                        <a:ln>
                          <a:noFill/>
                        </a:ln>
                        <a:solidFill>
                          <a:schemeClr val="tx1"/>
                        </a:solidFill>
                        <a:effectLst/>
                        <a:latin typeface="Arial" charset="0"/>
                        <a:ea typeface="Calibri" pitchFamily="34" charset="0"/>
                        <a:cs typeface="Arial" charset="0"/>
                      </a:endParaRPr>
                    </a:p>
                  </a:txBody>
                  <a:tcPr marL="64502" marR="645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Arial" charset="0"/>
                          <a:ea typeface="Calibri" pitchFamily="34" charset="0"/>
                          <a:cs typeface="Calibri" pitchFamily="34" charset="0"/>
                        </a:rPr>
                        <a:t>1.0 l/ha</a:t>
                      </a:r>
                      <a:endParaRPr kumimoji="0" lang="en-US" sz="1000" b="0" i="0" u="none" strike="noStrike" cap="none" normalizeH="0" baseline="0" smtClean="0">
                        <a:ln>
                          <a:noFill/>
                        </a:ln>
                        <a:solidFill>
                          <a:schemeClr val="tx1"/>
                        </a:solidFill>
                        <a:effectLst/>
                        <a:latin typeface="Arial" charset="0"/>
                        <a:ea typeface="Calibri" pitchFamily="34" charset="0"/>
                        <a:cs typeface="Calibri" pitchFamily="34" charset="0"/>
                      </a:endParaRPr>
                    </a:p>
                  </a:txBody>
                  <a:tcPr marL="64502" marR="645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3BC"/>
                    </a:solidFill>
                  </a:tcPr>
                </a:tc>
              </a:tr>
              <a:tr h="346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smtClean="0">
                          <a:ln>
                            <a:noFill/>
                          </a:ln>
                          <a:solidFill>
                            <a:schemeClr val="tx1"/>
                          </a:solidFill>
                          <a:effectLst/>
                          <a:latin typeface="Arial" charset="0"/>
                          <a:cs typeface="Arial" charset="0"/>
                        </a:rPr>
                        <a:t>většina   jednoletých   do  15  cm  výšky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a typeface="Calibri" pitchFamily="34" charset="0"/>
                        <a:cs typeface="Arial" charset="0"/>
                      </a:endParaRPr>
                    </a:p>
                  </a:txBody>
                  <a:tcPr marL="64502" marR="645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Arial" charset="0"/>
                          <a:ea typeface="Calibri" pitchFamily="34" charset="0"/>
                          <a:cs typeface="Calibri" pitchFamily="34" charset="0"/>
                        </a:rPr>
                        <a:t>1.0-1.5 l/ha</a:t>
                      </a:r>
                      <a:endParaRPr kumimoji="0" lang="en-US" sz="1000" b="0" i="0" u="none" strike="noStrike" cap="none" normalizeH="0" baseline="0" smtClean="0">
                        <a:ln>
                          <a:noFill/>
                        </a:ln>
                        <a:solidFill>
                          <a:schemeClr val="tx1"/>
                        </a:solidFill>
                        <a:effectLst/>
                        <a:latin typeface="Arial" charset="0"/>
                        <a:ea typeface="Calibri" pitchFamily="34" charset="0"/>
                        <a:cs typeface="Calibri" pitchFamily="34" charset="0"/>
                      </a:endParaRPr>
                    </a:p>
                  </a:txBody>
                  <a:tcPr marL="64502" marR="645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3BC"/>
                    </a:solidFill>
                  </a:tcPr>
                </a:tc>
              </a:tr>
              <a:tr h="693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smtClean="0">
                          <a:ln>
                            <a:noFill/>
                          </a:ln>
                          <a:solidFill>
                            <a:schemeClr val="tx1"/>
                          </a:solidFill>
                          <a:effectLst/>
                          <a:latin typeface="Arial" charset="0"/>
                          <a:cs typeface="Arial" charset="0"/>
                        </a:rPr>
                        <a:t>Silné  roční  jednoleté  nad  15 cm. Jednoleté dvouděložné nad  6 pravé listy. Roční . hrášek, fazole. </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smtClean="0">
                          <a:ln>
                            <a:noFill/>
                          </a:ln>
                          <a:solidFill>
                            <a:schemeClr val="tx1"/>
                          </a:solidFill>
                          <a:effectLst/>
                          <a:latin typeface="Arial" charset="0"/>
                          <a:cs typeface="Arial" charset="0"/>
                        </a:rPr>
                        <a:t>pýr pod  75  ks/ Klasů /m2</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ea typeface="Calibri" pitchFamily="34" charset="0"/>
                          <a:cs typeface="Arial" charset="0"/>
                        </a:rPr>
                        <a:t> </a:t>
                      </a:r>
                      <a:endParaRPr kumimoji="0" lang="en-US" sz="1200" b="1" i="0" u="none" strike="noStrike" cap="none" normalizeH="0" baseline="0" smtClean="0">
                        <a:ln>
                          <a:noFill/>
                        </a:ln>
                        <a:solidFill>
                          <a:schemeClr val="tx1"/>
                        </a:solidFill>
                        <a:effectLst/>
                        <a:latin typeface="Arial" charset="0"/>
                        <a:ea typeface="Calibri" pitchFamily="34" charset="0"/>
                        <a:cs typeface="Arial" charset="0"/>
                      </a:endParaRPr>
                    </a:p>
                  </a:txBody>
                  <a:tcPr marL="64502" marR="645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Arial" charset="0"/>
                          <a:ea typeface="Calibri" pitchFamily="34" charset="0"/>
                          <a:cs typeface="Calibri" pitchFamily="34" charset="0"/>
                        </a:rPr>
                        <a:t>2.25 l/ha</a:t>
                      </a:r>
                      <a:endParaRPr kumimoji="0" lang="en-US" sz="1000" b="0" i="0" u="none" strike="noStrike" cap="none" normalizeH="0" baseline="0" smtClean="0">
                        <a:ln>
                          <a:noFill/>
                        </a:ln>
                        <a:solidFill>
                          <a:schemeClr val="tx1"/>
                        </a:solidFill>
                        <a:effectLst/>
                        <a:latin typeface="Arial" charset="0"/>
                        <a:ea typeface="Calibri" pitchFamily="34" charset="0"/>
                        <a:cs typeface="Calibri" pitchFamily="34" charset="0"/>
                      </a:endParaRPr>
                    </a:p>
                  </a:txBody>
                  <a:tcPr marL="64502" marR="645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3BC"/>
                    </a:solidFill>
                  </a:tcPr>
                </a:tc>
              </a:tr>
              <a:tr h="346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smtClean="0">
                          <a:ln>
                            <a:noFill/>
                          </a:ln>
                          <a:solidFill>
                            <a:schemeClr val="tx1"/>
                          </a:solidFill>
                          <a:effectLst/>
                          <a:latin typeface="Arial" charset="0"/>
                          <a:cs typeface="Arial" charset="0"/>
                        </a:rPr>
                        <a:t>Většina  vytrvalých ,  pýr  nad   75  ks / Klasů /m2.  Ostatní víceleté trávy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a typeface="Calibri" pitchFamily="34" charset="0"/>
                        <a:cs typeface="Arial" charset="0"/>
                      </a:endParaRPr>
                    </a:p>
                  </a:txBody>
                  <a:tcPr marL="64502" marR="645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Arial" charset="0"/>
                          <a:ea typeface="Calibri" pitchFamily="34" charset="0"/>
                          <a:cs typeface="Calibri" pitchFamily="34" charset="0"/>
                        </a:rPr>
                        <a:t>3.0 l/ha</a:t>
                      </a:r>
                      <a:endParaRPr kumimoji="0" lang="en-US" sz="1000" b="0" i="0" u="none" strike="noStrike" cap="none" normalizeH="0" baseline="0" smtClean="0">
                        <a:ln>
                          <a:noFill/>
                        </a:ln>
                        <a:solidFill>
                          <a:schemeClr val="tx1"/>
                        </a:solidFill>
                        <a:effectLst/>
                        <a:latin typeface="Arial" charset="0"/>
                        <a:ea typeface="Calibri" pitchFamily="34" charset="0"/>
                        <a:cs typeface="Calibri" pitchFamily="34" charset="0"/>
                      </a:endParaRPr>
                    </a:p>
                  </a:txBody>
                  <a:tcPr marL="64502" marR="645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3BC"/>
                    </a:solidFill>
                  </a:tcPr>
                </a:tc>
              </a:tr>
              <a:tr h="50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smtClean="0">
                          <a:ln>
                            <a:noFill/>
                          </a:ln>
                          <a:solidFill>
                            <a:schemeClr val="tx1"/>
                          </a:solidFill>
                          <a:effectLst/>
                          <a:latin typeface="Arial" charset="0"/>
                          <a:ea typeface="Calibri" pitchFamily="34" charset="0"/>
                          <a:cs typeface="Arial" charset="0"/>
                        </a:rPr>
                        <a:t>Silné  vytrvalé</a:t>
                      </a:r>
                      <a:r>
                        <a:rPr kumimoji="0" lang="en-GB" sz="1200" b="1" i="0" u="none" strike="noStrike" cap="none" normalizeH="0" baseline="0" smtClean="0">
                          <a:ln>
                            <a:noFill/>
                          </a:ln>
                          <a:solidFill>
                            <a:schemeClr val="tx1"/>
                          </a:solidFill>
                          <a:effectLst/>
                          <a:latin typeface="Arial" charset="0"/>
                          <a:ea typeface="Calibri" pitchFamily="34" charset="0"/>
                          <a:cs typeface="Arial" charset="0"/>
                        </a:rPr>
                        <a:t> </a:t>
                      </a:r>
                      <a:r>
                        <a:rPr kumimoji="0" lang="cs-CZ" sz="1200" b="1" i="0" u="none" strike="noStrike" cap="none" normalizeH="0" baseline="0" smtClean="0">
                          <a:ln>
                            <a:noFill/>
                          </a:ln>
                          <a:solidFill>
                            <a:schemeClr val="tx1"/>
                          </a:solidFill>
                          <a:effectLst/>
                          <a:latin typeface="Arial" charset="0"/>
                          <a:ea typeface="Calibri" pitchFamily="34" charset="0"/>
                          <a:cs typeface="Arial" charset="0"/>
                        </a:rPr>
                        <a:t>bodlák, pcháč,  pelyňek a Rosebay Willow</a:t>
                      </a:r>
                      <a:endParaRPr kumimoji="0" lang="en-US" sz="1200" b="1" i="0" u="none" strike="noStrike" cap="none" normalizeH="0" baseline="0" smtClean="0">
                        <a:ln>
                          <a:noFill/>
                        </a:ln>
                        <a:solidFill>
                          <a:schemeClr val="tx1"/>
                        </a:solidFill>
                        <a:effectLst/>
                        <a:latin typeface="Arial" charset="0"/>
                        <a:ea typeface="Calibri" pitchFamily="34" charset="0"/>
                        <a:cs typeface="Arial" charset="0"/>
                      </a:endParaRPr>
                    </a:p>
                  </a:txBody>
                  <a:tcPr marL="64502" marR="645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Arial" charset="0"/>
                          <a:ea typeface="Calibri" pitchFamily="34" charset="0"/>
                          <a:cs typeface="Calibri" pitchFamily="34" charset="0"/>
                        </a:rPr>
                        <a:t>3.75 l/ha</a:t>
                      </a:r>
                      <a:endParaRPr kumimoji="0" lang="en-US" sz="1000" b="0" i="0" u="none" strike="noStrike" cap="none" normalizeH="0" baseline="0" smtClean="0">
                        <a:ln>
                          <a:noFill/>
                        </a:ln>
                        <a:solidFill>
                          <a:schemeClr val="tx1"/>
                        </a:solidFill>
                        <a:effectLst/>
                        <a:latin typeface="Arial" charset="0"/>
                        <a:ea typeface="Calibri" pitchFamily="34" charset="0"/>
                        <a:cs typeface="Calibri" pitchFamily="34" charset="0"/>
                      </a:endParaRPr>
                    </a:p>
                  </a:txBody>
                  <a:tcPr marL="64502" marR="645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3BC"/>
                    </a:solidFill>
                  </a:tcPr>
                </a:tc>
              </a:tr>
            </a:tbl>
          </a:graphicData>
        </a:graphic>
      </p:graphicFrame>
      <p:sp>
        <p:nvSpPr>
          <p:cNvPr id="48159" name="Title 1"/>
          <p:cNvSpPr txBox="1">
            <a:spLocks/>
          </p:cNvSpPr>
          <p:nvPr/>
        </p:nvSpPr>
        <p:spPr bwMode="auto">
          <a:xfrm>
            <a:off x="684213" y="1058863"/>
            <a:ext cx="6934200" cy="504825"/>
          </a:xfrm>
          <a:prstGeom prst="rect">
            <a:avLst/>
          </a:prstGeom>
          <a:noFill/>
          <a:ln w="9525">
            <a:noFill/>
            <a:miter lim="800000"/>
            <a:headEnd/>
            <a:tailEnd/>
          </a:ln>
        </p:spPr>
        <p:txBody>
          <a:bodyPr/>
          <a:lstStyle/>
          <a:p>
            <a:pPr algn="ctr"/>
            <a:r>
              <a:rPr lang="en-GB" sz="2800" b="1">
                <a:solidFill>
                  <a:schemeClr val="bg1"/>
                </a:solidFill>
                <a:latin typeface="Calibri" pitchFamily="34" charset="0"/>
              </a:rPr>
              <a:t>ROUNDUP FLEX -</a:t>
            </a:r>
            <a:r>
              <a:rPr lang="cs-CZ" sz="2800" b="1">
                <a:solidFill>
                  <a:schemeClr val="bg1"/>
                </a:solidFill>
                <a:latin typeface="Calibri" pitchFamily="34" charset="0"/>
              </a:rPr>
              <a:t>DÁVKOVÁNÍ</a:t>
            </a:r>
            <a:r>
              <a:rPr lang="en-GB" sz="2800" b="1">
                <a:solidFill>
                  <a:schemeClr val="bg1"/>
                </a:solidFill>
                <a:latin typeface="Calibri" pitchFamily="34" charset="0"/>
              </a:rPr>
              <a:t> </a:t>
            </a:r>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oundup_Video fuer PPT_Finish.wmv">
            <a:hlinkClick r:id="" action="ppaction://media"/>
          </p:cNvPr>
          <p:cNvPicPr>
            <a:picLocks noRot="1" noChangeAspect="1"/>
          </p:cNvPicPr>
          <p:nvPr>
            <a:videoFile r:link="rId1"/>
          </p:nvPr>
        </p:nvPicPr>
        <p:blipFill>
          <a:blip r:embed="rId3"/>
          <a:srcRect/>
          <a:stretch>
            <a:fillRect/>
          </a:stretch>
        </p:blipFill>
        <p:spPr bwMode="auto">
          <a:xfrm>
            <a:off x="0" y="0"/>
            <a:ext cx="9144000" cy="5143500"/>
          </a:xfrm>
          <a:prstGeom prst="rect">
            <a:avLst/>
          </a:prstGeom>
          <a:noFill/>
          <a:ln w="9525">
            <a:noFill/>
            <a:miter lim="800000"/>
            <a:headEnd/>
            <a:tailEnd/>
          </a:ln>
        </p:spPr>
      </p:pic>
      <p:sp>
        <p:nvSpPr>
          <p:cNvPr id="49155" name="TextBox 2"/>
          <p:cNvSpPr txBox="1">
            <a:spLocks noChangeArrowheads="1"/>
          </p:cNvSpPr>
          <p:nvPr/>
        </p:nvSpPr>
        <p:spPr bwMode="auto">
          <a:xfrm>
            <a:off x="2484438" y="4156075"/>
            <a:ext cx="3290887" cy="830263"/>
          </a:xfrm>
          <a:prstGeom prst="rect">
            <a:avLst/>
          </a:prstGeom>
          <a:noFill/>
          <a:ln w="9525">
            <a:noFill/>
            <a:miter lim="800000"/>
            <a:headEnd/>
            <a:tailEnd/>
          </a:ln>
        </p:spPr>
        <p:txBody>
          <a:bodyPr>
            <a:spAutoFit/>
          </a:bodyPr>
          <a:lstStyle/>
          <a:p>
            <a:pPr algn="ctr"/>
            <a:r>
              <a:rPr lang="en-GB" sz="2400">
                <a:solidFill>
                  <a:schemeClr val="bg1"/>
                </a:solidFill>
                <a:latin typeface="Calibri" pitchFamily="34" charset="0"/>
              </a:rPr>
              <a:t>	</a:t>
            </a:r>
          </a:p>
          <a:p>
            <a:pPr algn="ctr"/>
            <a:r>
              <a:rPr lang="en-GB" sz="2400">
                <a:solidFill>
                  <a:schemeClr val="bg1"/>
                </a:solidFill>
                <a:latin typeface="Calibri" pitchFamily="34" charset="0"/>
              </a:rPr>
              <a:t>www.monsanto.</a:t>
            </a:r>
            <a:r>
              <a:rPr lang="cs-CZ" sz="2400">
                <a:solidFill>
                  <a:schemeClr val="bg1"/>
                </a:solidFill>
                <a:latin typeface="Calibri" pitchFamily="34" charset="0"/>
              </a:rPr>
              <a:t>CZ</a:t>
            </a:r>
            <a:endParaRPr lang="en-GB" sz="2400">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Placeholder 1"/>
          <p:cNvSpPr>
            <a:spLocks noGrp="1"/>
          </p:cNvSpPr>
          <p:nvPr>
            <p:ph type="body" sz="quarter" idx="13"/>
          </p:nvPr>
        </p:nvSpPr>
        <p:spPr bwMode="auto">
          <a:xfrm>
            <a:off x="198438" y="2787650"/>
            <a:ext cx="8785225" cy="2355850"/>
          </a:xfrm>
          <a:noFill/>
          <a:ln>
            <a:miter lim="800000"/>
            <a:headEnd/>
            <a:tailEnd/>
          </a:ln>
        </p:spPr>
        <p:txBody>
          <a:bodyPr vert="horz" wrap="square" lIns="91440" tIns="45720" rIns="91440" bIns="45720" numCol="1" anchor="t" anchorCtr="0" compatLnSpc="1">
            <a:prstTxWarp prst="textNoShape">
              <a:avLst/>
            </a:prstTxWarp>
          </a:bodyPr>
          <a:lstStyle/>
          <a:p>
            <a:pPr>
              <a:buSzTx/>
            </a:pPr>
            <a:r>
              <a:rPr lang="en-US" i="1" smtClean="0"/>
              <a:t> </a:t>
            </a:r>
            <a:endParaRPr lang="en-US" smtClean="0"/>
          </a:p>
          <a:p>
            <a:pPr>
              <a:buSzTx/>
            </a:pPr>
            <a:endParaRPr lang="en-US" smtClean="0"/>
          </a:p>
        </p:txBody>
      </p:sp>
      <p:sp>
        <p:nvSpPr>
          <p:cNvPr id="31747" name="Text Placeholder 2"/>
          <p:cNvSpPr>
            <a:spLocks noGrp="1"/>
          </p:cNvSpPr>
          <p:nvPr>
            <p:ph type="body" sz="quarter" idx="14"/>
          </p:nvPr>
        </p:nvSpPr>
        <p:spPr bwMode="auto">
          <a:xfrm>
            <a:off x="196850" y="1347788"/>
            <a:ext cx="8767763" cy="1152525"/>
          </a:xfrm>
          <a:noFill/>
          <a:ln>
            <a:miter lim="800000"/>
            <a:headEnd/>
            <a:tailEnd/>
          </a:ln>
        </p:spPr>
        <p:txBody>
          <a:bodyPr vert="horz" wrap="square" lIns="91440" tIns="45720" rIns="91440" bIns="45720" numCol="1" anchor="t" anchorCtr="0" compatLnSpc="1">
            <a:prstTxWarp prst="textNoShape">
              <a:avLst/>
            </a:prstTxWarp>
          </a:bodyPr>
          <a:lstStyle/>
          <a:p>
            <a:r>
              <a:rPr lang="cs-CZ" i="1" u="sng" smtClean="0"/>
              <a:t>Jistota účinku, kvalita, výkon, f</a:t>
            </a:r>
            <a:r>
              <a:rPr lang="en-GB" i="1" u="sng" smtClean="0"/>
              <a:t>lexibil</a:t>
            </a:r>
            <a:r>
              <a:rPr lang="cs-CZ" i="1" u="sng" smtClean="0"/>
              <a:t>i</a:t>
            </a:r>
            <a:r>
              <a:rPr lang="en-GB" i="1" u="sng" smtClean="0"/>
              <a:t>t</a:t>
            </a:r>
            <a:r>
              <a:rPr lang="cs-CZ" i="1" u="sng" smtClean="0"/>
              <a:t>a  </a:t>
            </a:r>
            <a:r>
              <a:rPr lang="en-US" i="1" u="sng" smtClean="0"/>
              <a:t>I v  náročných  podmínkách</a:t>
            </a:r>
            <a:endParaRPr lang="en-US" smtClean="0"/>
          </a:p>
          <a:p>
            <a:endParaRPr lang="en-US" smtClean="0"/>
          </a:p>
        </p:txBody>
      </p:sp>
      <p:sp>
        <p:nvSpPr>
          <p:cNvPr id="4" name="Slide Number Placeholder 3"/>
          <p:cNvSpPr>
            <a:spLocks noGrp="1"/>
          </p:cNvSpPr>
          <p:nvPr>
            <p:ph type="sldNum" sz="quarter" idx="15"/>
          </p:nvPr>
        </p:nvSpPr>
        <p:spPr/>
        <p:txBody>
          <a:bodyPr/>
          <a:lstStyle/>
          <a:p>
            <a:pPr>
              <a:defRPr/>
            </a:pPr>
            <a:fld id="{D8EDC747-DC5C-4DDB-B173-C630F9D1409F}" type="slidenum">
              <a:rPr lang="de-DE" smtClean="0"/>
              <a:pPr>
                <a:defRPr/>
              </a:pPr>
              <a:t>3</a:t>
            </a:fld>
            <a:endParaRPr lang="de-DE" dirty="0"/>
          </a:p>
        </p:txBody>
      </p:sp>
      <p:pic>
        <p:nvPicPr>
          <p:cNvPr id="31749" name="Picture 2" descr="image011"/>
          <p:cNvPicPr>
            <a:picLocks noChangeAspect="1" noChangeArrowheads="1"/>
          </p:cNvPicPr>
          <p:nvPr/>
        </p:nvPicPr>
        <p:blipFill>
          <a:blip r:embed="rId3"/>
          <a:srcRect/>
          <a:stretch>
            <a:fillRect/>
          </a:stretch>
        </p:blipFill>
        <p:spPr bwMode="auto">
          <a:xfrm>
            <a:off x="1403350" y="0"/>
            <a:ext cx="1484313" cy="1439863"/>
          </a:xfrm>
          <a:prstGeom prst="rect">
            <a:avLst/>
          </a:prstGeom>
          <a:noFill/>
          <a:ln w="9525">
            <a:noFill/>
            <a:miter lim="800000"/>
            <a:headEnd/>
            <a:tailEnd/>
          </a:ln>
        </p:spPr>
      </p:pic>
      <p:sp>
        <p:nvSpPr>
          <p:cNvPr id="31750" name="Rectangle 5"/>
          <p:cNvSpPr>
            <a:spLocks noChangeArrowheads="1"/>
          </p:cNvSpPr>
          <p:nvPr/>
        </p:nvSpPr>
        <p:spPr bwMode="auto">
          <a:xfrm>
            <a:off x="395288" y="2571750"/>
            <a:ext cx="8569325" cy="2779713"/>
          </a:xfrm>
          <a:prstGeom prst="rect">
            <a:avLst/>
          </a:prstGeom>
          <a:noFill/>
          <a:ln w="9525">
            <a:noFill/>
            <a:miter lim="800000"/>
            <a:headEnd/>
            <a:tailEnd/>
          </a:ln>
        </p:spPr>
        <p:txBody>
          <a:bodyPr>
            <a:spAutoFit/>
          </a:bodyPr>
          <a:lstStyle/>
          <a:p>
            <a:r>
              <a:rPr lang="cs-CZ" sz="2000" b="1">
                <a:solidFill>
                  <a:schemeClr val="bg1"/>
                </a:solidFill>
              </a:rPr>
              <a:t>Vysoká úroveň  účinnosti </a:t>
            </a:r>
            <a:endParaRPr lang="en-GB" sz="2000" b="1">
              <a:solidFill>
                <a:schemeClr val="bg1"/>
              </a:solidFill>
            </a:endParaRPr>
          </a:p>
          <a:p>
            <a:pPr lvl="1"/>
            <a:r>
              <a:rPr lang="cs-CZ">
                <a:solidFill>
                  <a:schemeClr val="bg1"/>
                </a:solidFill>
              </a:rPr>
              <a:t>V náročných podmínkách</a:t>
            </a:r>
            <a:r>
              <a:rPr lang="en-GB">
                <a:solidFill>
                  <a:schemeClr val="bg1"/>
                </a:solidFill>
              </a:rPr>
              <a:t> </a:t>
            </a:r>
            <a:r>
              <a:rPr lang="cs-CZ">
                <a:solidFill>
                  <a:schemeClr val="bg1"/>
                </a:solidFill>
              </a:rPr>
              <a:t>např. </a:t>
            </a:r>
            <a:r>
              <a:rPr lang="en-GB">
                <a:solidFill>
                  <a:schemeClr val="bg1"/>
                </a:solidFill>
              </a:rPr>
              <a:t> </a:t>
            </a:r>
            <a:r>
              <a:rPr lang="cs-CZ">
                <a:solidFill>
                  <a:schemeClr val="bg1"/>
                </a:solidFill>
              </a:rPr>
              <a:t>Zima </a:t>
            </a:r>
            <a:r>
              <a:rPr lang="en-GB">
                <a:solidFill>
                  <a:schemeClr val="bg1"/>
                </a:solidFill>
              </a:rPr>
              <a:t>/</a:t>
            </a:r>
            <a:r>
              <a:rPr lang="cs-CZ">
                <a:solidFill>
                  <a:schemeClr val="bg1"/>
                </a:solidFill>
              </a:rPr>
              <a:t> </a:t>
            </a:r>
            <a:r>
              <a:rPr lang="en-GB">
                <a:solidFill>
                  <a:schemeClr val="bg1"/>
                </a:solidFill>
              </a:rPr>
              <a:t>ho</a:t>
            </a:r>
            <a:r>
              <a:rPr lang="cs-CZ">
                <a:solidFill>
                  <a:schemeClr val="bg1"/>
                </a:solidFill>
              </a:rPr>
              <a:t>rko </a:t>
            </a:r>
            <a:r>
              <a:rPr lang="en-GB">
                <a:solidFill>
                  <a:schemeClr val="bg1"/>
                </a:solidFill>
              </a:rPr>
              <a:t>/</a:t>
            </a:r>
            <a:r>
              <a:rPr lang="cs-CZ">
                <a:solidFill>
                  <a:schemeClr val="bg1"/>
                </a:solidFill>
              </a:rPr>
              <a:t> sucho </a:t>
            </a:r>
            <a:r>
              <a:rPr lang="en-GB">
                <a:solidFill>
                  <a:schemeClr val="bg1"/>
                </a:solidFill>
              </a:rPr>
              <a:t>/</a:t>
            </a:r>
            <a:r>
              <a:rPr lang="cs-CZ">
                <a:solidFill>
                  <a:schemeClr val="bg1"/>
                </a:solidFill>
              </a:rPr>
              <a:t> tvrdá voda</a:t>
            </a:r>
            <a:endParaRPr lang="en-GB">
              <a:solidFill>
                <a:schemeClr val="bg1"/>
              </a:solidFill>
            </a:endParaRPr>
          </a:p>
          <a:p>
            <a:pPr lvl="1"/>
            <a:r>
              <a:rPr lang="cs-CZ">
                <a:solidFill>
                  <a:schemeClr val="bg1"/>
                </a:solidFill>
              </a:rPr>
              <a:t>Odolnost vůči dešti</a:t>
            </a:r>
            <a:endParaRPr lang="en-GB">
              <a:solidFill>
                <a:schemeClr val="bg1"/>
              </a:solidFill>
            </a:endParaRPr>
          </a:p>
          <a:p>
            <a:pPr lvl="1"/>
            <a:r>
              <a:rPr lang="cs-CZ">
                <a:solidFill>
                  <a:schemeClr val="bg1"/>
                </a:solidFill>
              </a:rPr>
              <a:t>Rychlá doba odezvy, rychlé příznaky vývoje, </a:t>
            </a:r>
          </a:p>
          <a:p>
            <a:pPr lvl="1"/>
            <a:r>
              <a:rPr lang="cs-CZ">
                <a:solidFill>
                  <a:schemeClr val="bg1"/>
                </a:solidFill>
              </a:rPr>
              <a:t>Kultivace  již  2 dny po aplikaci na  pýr</a:t>
            </a:r>
            <a:endParaRPr lang="en-GB">
              <a:solidFill>
                <a:schemeClr val="bg1"/>
              </a:solidFill>
            </a:endParaRPr>
          </a:p>
          <a:p>
            <a:pPr lvl="1"/>
            <a:endParaRPr lang="en-GB">
              <a:solidFill>
                <a:schemeClr val="bg1"/>
              </a:solidFill>
            </a:endParaRPr>
          </a:p>
          <a:p>
            <a:r>
              <a:rPr lang="cs-CZ" sz="2000" b="1">
                <a:solidFill>
                  <a:schemeClr val="bg1"/>
                </a:solidFill>
              </a:rPr>
              <a:t>Široké použití napříč farmou a pravidelné střídání</a:t>
            </a:r>
            <a:endParaRPr lang="en-GB" sz="2000" b="1">
              <a:solidFill>
                <a:schemeClr val="bg1"/>
              </a:solidFill>
            </a:endParaRPr>
          </a:p>
          <a:p>
            <a:r>
              <a:rPr lang="cs-CZ" sz="2000" b="1">
                <a:solidFill>
                  <a:schemeClr val="bg1"/>
                </a:solidFill>
              </a:rPr>
              <a:t>Jasné označení pro provozovatele</a:t>
            </a:r>
            <a:r>
              <a:rPr lang="en-GB" sz="2000" b="1">
                <a:solidFill>
                  <a:schemeClr val="bg1"/>
                </a:solidFill>
              </a:rPr>
              <a:t>, </a:t>
            </a:r>
            <a:r>
              <a:rPr lang="cs-CZ" sz="2000" b="1">
                <a:solidFill>
                  <a:schemeClr val="bg1"/>
                </a:solidFill>
              </a:rPr>
              <a:t>ochranu životního prostředí </a:t>
            </a:r>
            <a:endParaRPr lang="en-GB" sz="2000" b="1">
              <a:solidFill>
                <a:schemeClr val="bg1"/>
              </a:solidFill>
            </a:endParaRPr>
          </a:p>
          <a:p>
            <a:r>
              <a:rPr lang="cs-CZ" sz="2000" b="1">
                <a:solidFill>
                  <a:schemeClr val="bg1"/>
                </a:solidFill>
              </a:rPr>
              <a:t>Mísitelnost </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mage021"/>
          <p:cNvPicPr>
            <a:picLocks noChangeAspect="1" noChangeArrowheads="1"/>
          </p:cNvPicPr>
          <p:nvPr/>
        </p:nvPicPr>
        <p:blipFill>
          <a:blip r:embed="rId2"/>
          <a:srcRect/>
          <a:stretch>
            <a:fillRect/>
          </a:stretch>
        </p:blipFill>
        <p:spPr bwMode="auto">
          <a:xfrm>
            <a:off x="323850" y="195263"/>
            <a:ext cx="1936750" cy="1728787"/>
          </a:xfrm>
          <a:prstGeom prst="rect">
            <a:avLst/>
          </a:prstGeom>
          <a:noFill/>
          <a:ln w="9525">
            <a:noFill/>
            <a:miter lim="800000"/>
            <a:headEnd/>
            <a:tailEnd/>
          </a:ln>
        </p:spPr>
      </p:pic>
      <p:sp>
        <p:nvSpPr>
          <p:cNvPr id="32771" name="Rectangle 4"/>
          <p:cNvSpPr>
            <a:spLocks noChangeArrowheads="1"/>
          </p:cNvSpPr>
          <p:nvPr/>
        </p:nvSpPr>
        <p:spPr bwMode="auto">
          <a:xfrm>
            <a:off x="2339975" y="123825"/>
            <a:ext cx="5976938" cy="1816100"/>
          </a:xfrm>
          <a:prstGeom prst="rect">
            <a:avLst/>
          </a:prstGeom>
          <a:noFill/>
          <a:ln w="9525">
            <a:noFill/>
            <a:miter lim="800000"/>
            <a:headEnd/>
            <a:tailEnd/>
          </a:ln>
        </p:spPr>
        <p:txBody>
          <a:bodyPr>
            <a:spAutoFit/>
          </a:bodyPr>
          <a:lstStyle/>
          <a:p>
            <a:pPr eaLnBrk="0" hangingPunct="0">
              <a:buFontTx/>
              <a:buChar char="•"/>
              <a:tabLst>
                <a:tab pos="457200" algn="l"/>
              </a:tabLst>
            </a:pPr>
            <a:r>
              <a:rPr lang="en-GB" sz="2400" b="1" i="1">
                <a:solidFill>
                  <a:srgbClr val="EF8000"/>
                </a:solidFill>
                <a:latin typeface="MyriadPro-BoldIt" charset="0"/>
                <a:ea typeface="Calibri" pitchFamily="34" charset="0"/>
                <a:cs typeface="Times New Roman" pitchFamily="18" charset="0"/>
              </a:rPr>
              <a:t>Roundup Flex s</a:t>
            </a:r>
            <a:r>
              <a:rPr lang="cs-CZ" sz="2400" b="1" i="1">
                <a:solidFill>
                  <a:srgbClr val="EF8000"/>
                </a:solidFill>
                <a:latin typeface="MyriadPro-BoldIt" charset="0"/>
                <a:ea typeface="Calibri" pitchFamily="34" charset="0"/>
                <a:cs typeface="Times New Roman" pitchFamily="18" charset="0"/>
              </a:rPr>
              <a:t>m</a:t>
            </a:r>
            <a:r>
              <a:rPr lang="cs-CZ" sz="2400" b="1" i="1">
                <a:solidFill>
                  <a:srgbClr val="EF8000"/>
                </a:solidFill>
                <a:ea typeface="Calibri" pitchFamily="34" charset="0"/>
                <a:cs typeface="Times New Roman" pitchFamily="18" charset="0"/>
              </a:rPr>
              <a:t>á</a:t>
            </a:r>
            <a:r>
              <a:rPr lang="cs-CZ" sz="2400" b="1" i="1">
                <a:solidFill>
                  <a:srgbClr val="EF8000"/>
                </a:solidFill>
                <a:latin typeface="MyriadPro-BoldIt" charset="0"/>
                <a:ea typeface="Calibri" pitchFamily="34" charset="0"/>
                <a:cs typeface="Times New Roman" pitchFamily="18" charset="0"/>
              </a:rPr>
              <a:t>čedlo </a:t>
            </a:r>
            <a:r>
              <a:rPr lang="en-GB" sz="2400" b="1" i="1">
                <a:solidFill>
                  <a:srgbClr val="EF8000"/>
                </a:solidFill>
                <a:latin typeface="MyriadPro-BoldIt" charset="0"/>
                <a:ea typeface="Calibri" pitchFamily="34" charset="0"/>
                <a:cs typeface="Times New Roman" pitchFamily="18" charset="0"/>
              </a:rPr>
              <a:t>umo</a:t>
            </a:r>
            <a:r>
              <a:rPr lang="cs-CZ" sz="2400" b="1" i="1">
                <a:solidFill>
                  <a:srgbClr val="EF8000"/>
                </a:solidFill>
                <a:latin typeface="MyriadPro-BoldIt" charset="0"/>
                <a:ea typeface="Calibri" pitchFamily="34" charset="0"/>
                <a:cs typeface="Times New Roman" pitchFamily="18" charset="0"/>
              </a:rPr>
              <a:t>žn</a:t>
            </a:r>
            <a:r>
              <a:rPr lang="en-GB" sz="2400" b="1" i="1">
                <a:solidFill>
                  <a:srgbClr val="EF8000"/>
                </a:solidFill>
                <a:latin typeface="MyriadPro-BoldIt" charset="0"/>
                <a:ea typeface="Calibri" pitchFamily="34" charset="0"/>
                <a:cs typeface="Times New Roman" pitchFamily="18" charset="0"/>
              </a:rPr>
              <a:t>uje čin</a:t>
            </a:r>
            <a:r>
              <a:rPr lang="cs-CZ" sz="2400" b="1" i="1">
                <a:solidFill>
                  <a:srgbClr val="EF8000"/>
                </a:solidFill>
                <a:latin typeface="MyriadPro-BoldIt" charset="0"/>
                <a:ea typeface="Calibri" pitchFamily="34" charset="0"/>
                <a:cs typeface="Times New Roman" pitchFamily="18" charset="0"/>
              </a:rPr>
              <a:t>n</a:t>
            </a:r>
            <a:r>
              <a:rPr lang="en-GB" sz="2400" b="1" i="1">
                <a:solidFill>
                  <a:srgbClr val="EF8000"/>
                </a:solidFill>
                <a:latin typeface="MyriadPro-BoldIt" charset="0"/>
                <a:ea typeface="Calibri" pitchFamily="34" charset="0"/>
                <a:cs typeface="Times New Roman" pitchFamily="18" charset="0"/>
              </a:rPr>
              <a:t>ek za</a:t>
            </a:r>
            <a:r>
              <a:rPr lang="cs-CZ" sz="2400" b="1" i="1">
                <a:solidFill>
                  <a:srgbClr val="EF8000"/>
                </a:solidFill>
                <a:latin typeface="MyriadPro-BoldIt" charset="0"/>
                <a:ea typeface="Calibri" pitchFamily="34" charset="0"/>
                <a:cs typeface="Times New Roman" pitchFamily="18" charset="0"/>
              </a:rPr>
              <a:t>  </a:t>
            </a:r>
            <a:r>
              <a:rPr lang="en-GB" sz="3200" b="1" i="1">
                <a:solidFill>
                  <a:srgbClr val="EF8000"/>
                </a:solidFill>
                <a:latin typeface="MyriadPro-BoldIt" charset="0"/>
                <a:ea typeface="Calibri" pitchFamily="34" charset="0"/>
                <a:cs typeface="Times New Roman" pitchFamily="18" charset="0"/>
              </a:rPr>
              <a:t>zhor</a:t>
            </a:r>
            <a:r>
              <a:rPr lang="en-GB" sz="3200" b="1" i="1">
                <a:solidFill>
                  <a:srgbClr val="EF8000"/>
                </a:solidFill>
                <a:ea typeface="Calibri" pitchFamily="34" charset="0"/>
                <a:cs typeface="Times New Roman" pitchFamily="18" charset="0"/>
              </a:rPr>
              <a:t>š</a:t>
            </a:r>
            <a:r>
              <a:rPr lang="en-GB" sz="3200" b="1" i="1">
                <a:solidFill>
                  <a:srgbClr val="EF8000"/>
                </a:solidFill>
                <a:latin typeface="MyriadPro-BoldIt" charset="0"/>
                <a:ea typeface="Calibri" pitchFamily="34" charset="0"/>
                <a:cs typeface="Times New Roman" pitchFamily="18" charset="0"/>
              </a:rPr>
              <a:t>ených </a:t>
            </a:r>
            <a:r>
              <a:rPr lang="en-GB" sz="3200" b="1" i="1">
                <a:solidFill>
                  <a:srgbClr val="EF8000"/>
                </a:solidFill>
                <a:ea typeface="Calibri" pitchFamily="34" charset="0"/>
                <a:cs typeface="Times New Roman" pitchFamily="18" charset="0"/>
              </a:rPr>
              <a:t>  </a:t>
            </a:r>
            <a:r>
              <a:rPr lang="en-GB" sz="3200" b="1" i="1">
                <a:solidFill>
                  <a:srgbClr val="EF8000"/>
                </a:solidFill>
                <a:latin typeface="MyriadPro-BoldIt" charset="0"/>
                <a:ea typeface="Calibri" pitchFamily="34" charset="0"/>
                <a:cs typeface="Times New Roman" pitchFamily="18" charset="0"/>
              </a:rPr>
              <a:t>povětrnostn</a:t>
            </a:r>
            <a:r>
              <a:rPr lang="en-GB" sz="3200" b="1" i="1">
                <a:solidFill>
                  <a:srgbClr val="EF8000"/>
                </a:solidFill>
                <a:ea typeface="Calibri" pitchFamily="34" charset="0"/>
                <a:cs typeface="Times New Roman" pitchFamily="18" charset="0"/>
              </a:rPr>
              <a:t>í</a:t>
            </a:r>
            <a:r>
              <a:rPr lang="en-GB" sz="3200" b="1" i="1">
                <a:solidFill>
                  <a:srgbClr val="EF8000"/>
                </a:solidFill>
                <a:latin typeface="MyriadPro-BoldIt" charset="0"/>
                <a:ea typeface="Calibri" pitchFamily="34" charset="0"/>
                <a:cs typeface="Times New Roman" pitchFamily="18" charset="0"/>
              </a:rPr>
              <a:t>ch</a:t>
            </a:r>
            <a:r>
              <a:rPr lang="en-GB" sz="3200" b="1" i="1">
                <a:solidFill>
                  <a:srgbClr val="EF8000"/>
                </a:solidFill>
                <a:ea typeface="Calibri" pitchFamily="34" charset="0"/>
                <a:cs typeface="Times New Roman" pitchFamily="18" charset="0"/>
              </a:rPr>
              <a:t> </a:t>
            </a:r>
            <a:r>
              <a:rPr lang="en-GB" sz="3200" b="1" i="1">
                <a:solidFill>
                  <a:srgbClr val="EF8000"/>
                </a:solidFill>
                <a:latin typeface="MyriadPro-BoldIt" charset="0"/>
                <a:ea typeface="Calibri" pitchFamily="34" charset="0"/>
                <a:cs typeface="Times New Roman" pitchFamily="18" charset="0"/>
              </a:rPr>
              <a:t> podm</a:t>
            </a:r>
            <a:r>
              <a:rPr lang="en-GB" sz="3200" b="1" i="1">
                <a:solidFill>
                  <a:srgbClr val="EF8000"/>
                </a:solidFill>
                <a:ea typeface="Calibri" pitchFamily="34" charset="0"/>
                <a:cs typeface="Times New Roman" pitchFamily="18" charset="0"/>
              </a:rPr>
              <a:t>í</a:t>
            </a:r>
            <a:r>
              <a:rPr lang="en-GB" sz="3200" b="1" i="1">
                <a:solidFill>
                  <a:srgbClr val="EF8000"/>
                </a:solidFill>
                <a:latin typeface="MyriadPro-BoldIt" charset="0"/>
                <a:ea typeface="Calibri" pitchFamily="34" charset="0"/>
                <a:cs typeface="Times New Roman" pitchFamily="18" charset="0"/>
              </a:rPr>
              <a:t>nek </a:t>
            </a:r>
            <a:endParaRPr lang="en-US" sz="3200">
              <a:ea typeface="Calibri" pitchFamily="34" charset="0"/>
              <a:cs typeface="Times New Roman" pitchFamily="18" charset="0"/>
            </a:endParaRPr>
          </a:p>
        </p:txBody>
      </p:sp>
      <p:sp>
        <p:nvSpPr>
          <p:cNvPr id="32772" name="Rectangle 5"/>
          <p:cNvSpPr>
            <a:spLocks noChangeArrowheads="1"/>
          </p:cNvSpPr>
          <p:nvPr/>
        </p:nvSpPr>
        <p:spPr bwMode="auto">
          <a:xfrm>
            <a:off x="468313" y="2066925"/>
            <a:ext cx="7199312" cy="2801938"/>
          </a:xfrm>
          <a:prstGeom prst="rect">
            <a:avLst/>
          </a:prstGeom>
          <a:noFill/>
          <a:ln w="9525">
            <a:noFill/>
            <a:miter lim="800000"/>
            <a:headEnd/>
            <a:tailEnd/>
          </a:ln>
        </p:spPr>
        <p:txBody>
          <a:bodyPr>
            <a:spAutoFit/>
          </a:bodyPr>
          <a:lstStyle/>
          <a:p>
            <a:r>
              <a:rPr lang="cs-CZ" b="1">
                <a:solidFill>
                  <a:schemeClr val="bg1"/>
                </a:solidFill>
              </a:rPr>
              <a:t>Proč  je nutný</a:t>
            </a:r>
            <a:r>
              <a:rPr lang="cs-CZ" b="1"/>
              <a:t> </a:t>
            </a:r>
            <a:r>
              <a:rPr lang="cs-CZ" b="1">
                <a:solidFill>
                  <a:schemeClr val="bg1"/>
                </a:solidFill>
              </a:rPr>
              <a:t>VÝBĚR FORMULACE a SLOŽENÍ </a:t>
            </a:r>
            <a:r>
              <a:rPr lang="en-GB" b="1">
                <a:solidFill>
                  <a:schemeClr val="bg1"/>
                </a:solidFill>
              </a:rPr>
              <a:t>?</a:t>
            </a:r>
            <a:r>
              <a:rPr lang="cs-CZ" b="1">
                <a:solidFill>
                  <a:schemeClr val="bg1"/>
                </a:solidFill>
              </a:rPr>
              <a:t> </a:t>
            </a:r>
          </a:p>
          <a:p>
            <a:endParaRPr lang="cs-CZ" b="1">
              <a:solidFill>
                <a:schemeClr val="bg1"/>
              </a:solidFill>
            </a:endParaRPr>
          </a:p>
          <a:p>
            <a:r>
              <a:rPr lang="en-GB" sz="2000" b="1">
                <a:solidFill>
                  <a:schemeClr val="bg1"/>
                </a:solidFill>
              </a:rPr>
              <a:t>S</a:t>
            </a:r>
            <a:r>
              <a:rPr lang="cs-CZ" sz="2000" b="1">
                <a:solidFill>
                  <a:schemeClr val="bg1"/>
                </a:solidFill>
              </a:rPr>
              <a:t>ů</a:t>
            </a:r>
            <a:r>
              <a:rPr lang="en-GB" sz="2000" b="1">
                <a:solidFill>
                  <a:schemeClr val="bg1"/>
                </a:solidFill>
              </a:rPr>
              <a:t>l a </a:t>
            </a:r>
            <a:r>
              <a:rPr lang="cs-CZ" sz="2000" b="1">
                <a:solidFill>
                  <a:schemeClr val="bg1"/>
                </a:solidFill>
              </a:rPr>
              <a:t> smáčedlo  obojí velmi silně ovlivňuje  kvalitu </a:t>
            </a:r>
            <a:endParaRPr lang="en-GB" sz="2000" b="1">
              <a:solidFill>
                <a:schemeClr val="bg1"/>
              </a:solidFill>
            </a:endParaRPr>
          </a:p>
          <a:p>
            <a:pPr marL="793750" lvl="1" indent="-304800"/>
            <a:r>
              <a:rPr lang="cs-CZ" sz="2400">
                <a:solidFill>
                  <a:schemeClr val="bg1"/>
                </a:solidFill>
              </a:rPr>
              <a:t>Nejlepší výkon na poli</a:t>
            </a:r>
          </a:p>
          <a:p>
            <a:pPr marL="793750" lvl="1" indent="-304800"/>
            <a:endParaRPr lang="en-GB" sz="2400">
              <a:solidFill>
                <a:schemeClr val="bg1"/>
              </a:solidFill>
            </a:endParaRPr>
          </a:p>
          <a:p>
            <a:pPr marL="793750" lvl="1" indent="-304800"/>
            <a:r>
              <a:rPr lang="en-GB">
                <a:solidFill>
                  <a:srgbClr val="0000FF"/>
                </a:solidFill>
              </a:rPr>
              <a:t>COSHH</a:t>
            </a:r>
            <a:r>
              <a:rPr lang="en-GB">
                <a:solidFill>
                  <a:schemeClr val="bg1"/>
                </a:solidFill>
              </a:rPr>
              <a:t> a </a:t>
            </a:r>
            <a:r>
              <a:rPr lang="cs-CZ">
                <a:solidFill>
                  <a:schemeClr val="bg1"/>
                </a:solidFill>
              </a:rPr>
              <a:t>rizika pro životní prostředí</a:t>
            </a:r>
            <a:r>
              <a:rPr lang="en-GB">
                <a:solidFill>
                  <a:schemeClr val="bg1"/>
                </a:solidFill>
              </a:rPr>
              <a:t> </a:t>
            </a:r>
          </a:p>
          <a:p>
            <a:pPr marL="793750" lvl="1" indent="-304800"/>
            <a:r>
              <a:rPr lang="cs-CZ">
                <a:solidFill>
                  <a:schemeClr val="bg1"/>
                </a:solidFill>
              </a:rPr>
              <a:t>F</a:t>
            </a:r>
            <a:r>
              <a:rPr lang="en-GB">
                <a:solidFill>
                  <a:schemeClr val="bg1"/>
                </a:solidFill>
              </a:rPr>
              <a:t>y</a:t>
            </a:r>
            <a:r>
              <a:rPr lang="cs-CZ">
                <a:solidFill>
                  <a:schemeClr val="bg1"/>
                </a:solidFill>
              </a:rPr>
              <a:t>z</a:t>
            </a:r>
            <a:r>
              <a:rPr lang="en-GB">
                <a:solidFill>
                  <a:schemeClr val="bg1"/>
                </a:solidFill>
              </a:rPr>
              <a:t>i</a:t>
            </a:r>
            <a:r>
              <a:rPr lang="cs-CZ">
                <a:solidFill>
                  <a:schemeClr val="bg1"/>
                </a:solidFill>
              </a:rPr>
              <a:t>k</a:t>
            </a:r>
            <a:r>
              <a:rPr lang="en-GB">
                <a:solidFill>
                  <a:schemeClr val="bg1"/>
                </a:solidFill>
              </a:rPr>
              <a:t>al</a:t>
            </a:r>
            <a:r>
              <a:rPr lang="cs-CZ">
                <a:solidFill>
                  <a:schemeClr val="bg1"/>
                </a:solidFill>
              </a:rPr>
              <a:t>ní</a:t>
            </a:r>
            <a:r>
              <a:rPr lang="en-GB">
                <a:solidFill>
                  <a:schemeClr val="bg1"/>
                </a:solidFill>
              </a:rPr>
              <a:t> </a:t>
            </a:r>
            <a:r>
              <a:rPr lang="cs-CZ">
                <a:solidFill>
                  <a:schemeClr val="bg1"/>
                </a:solidFill>
              </a:rPr>
              <a:t> vlastnosti </a:t>
            </a:r>
            <a:r>
              <a:rPr lang="en-GB">
                <a:solidFill>
                  <a:schemeClr val="bg1"/>
                </a:solidFill>
              </a:rPr>
              <a:t>chemi</a:t>
            </a:r>
            <a:r>
              <a:rPr lang="cs-CZ">
                <a:solidFill>
                  <a:schemeClr val="bg1"/>
                </a:solidFill>
              </a:rPr>
              <a:t>e</a:t>
            </a:r>
            <a:r>
              <a:rPr lang="en-GB">
                <a:solidFill>
                  <a:schemeClr val="bg1"/>
                </a:solidFill>
              </a:rPr>
              <a:t> (vis</a:t>
            </a:r>
            <a:r>
              <a:rPr lang="cs-CZ">
                <a:solidFill>
                  <a:schemeClr val="bg1"/>
                </a:solidFill>
              </a:rPr>
              <a:t>k</a:t>
            </a:r>
            <a:r>
              <a:rPr lang="en-GB">
                <a:solidFill>
                  <a:schemeClr val="bg1"/>
                </a:solidFill>
              </a:rPr>
              <a:t>o</a:t>
            </a:r>
            <a:r>
              <a:rPr lang="cs-CZ">
                <a:solidFill>
                  <a:schemeClr val="bg1"/>
                </a:solidFill>
              </a:rPr>
              <a:t>z</a:t>
            </a:r>
            <a:r>
              <a:rPr lang="en-GB">
                <a:solidFill>
                  <a:schemeClr val="bg1"/>
                </a:solidFill>
              </a:rPr>
              <a:t>it</a:t>
            </a:r>
            <a:r>
              <a:rPr lang="cs-CZ">
                <a:solidFill>
                  <a:schemeClr val="bg1"/>
                </a:solidFill>
              </a:rPr>
              <a:t>a</a:t>
            </a:r>
            <a:r>
              <a:rPr lang="en-GB">
                <a:solidFill>
                  <a:schemeClr val="bg1"/>
                </a:solidFill>
              </a:rPr>
              <a:t>, </a:t>
            </a:r>
            <a:r>
              <a:rPr lang="cs-CZ">
                <a:solidFill>
                  <a:schemeClr val="bg1"/>
                </a:solidFill>
              </a:rPr>
              <a:t>snížený úlet </a:t>
            </a:r>
            <a:r>
              <a:rPr lang="en-GB">
                <a:solidFill>
                  <a:schemeClr val="bg1"/>
                </a:solidFill>
              </a:rPr>
              <a:t>a </a:t>
            </a:r>
            <a:r>
              <a:rPr lang="cs-CZ">
                <a:solidFill>
                  <a:schemeClr val="bg1"/>
                </a:solidFill>
              </a:rPr>
              <a:t>místitelnost </a:t>
            </a:r>
            <a:r>
              <a:rPr lang="en-GB">
                <a:solidFill>
                  <a:schemeClr val="bg1"/>
                </a:solidFill>
              </a:rPr>
              <a:t>)</a:t>
            </a:r>
          </a:p>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827088" y="1058863"/>
            <a:ext cx="6934200" cy="5048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cs-CZ" sz="2800" b="1" smtClean="0">
                <a:solidFill>
                  <a:schemeClr val="bg1"/>
                </a:solidFill>
              </a:rPr>
              <a:t>Zlepšen výkon</a:t>
            </a:r>
            <a:endParaRPr lang="en-US" sz="2800" b="1" smtClean="0">
              <a:solidFill>
                <a:schemeClr val="bg1"/>
              </a:solidFill>
            </a:endParaRPr>
          </a:p>
        </p:txBody>
      </p:sp>
      <p:sp>
        <p:nvSpPr>
          <p:cNvPr id="38" name="TextBox 37"/>
          <p:cNvSpPr txBox="1">
            <a:spLocks noChangeArrowheads="1"/>
          </p:cNvSpPr>
          <p:nvPr/>
        </p:nvSpPr>
        <p:spPr bwMode="auto">
          <a:xfrm>
            <a:off x="4859338" y="3508375"/>
            <a:ext cx="3600450" cy="461963"/>
          </a:xfrm>
          <a:prstGeom prst="rect">
            <a:avLst/>
          </a:prstGeom>
          <a:noFill/>
          <a:ln w="9525">
            <a:noFill/>
            <a:miter lim="800000"/>
            <a:headEnd/>
            <a:tailEnd/>
          </a:ln>
        </p:spPr>
        <p:txBody>
          <a:bodyPr>
            <a:spAutoFit/>
          </a:bodyPr>
          <a:lstStyle/>
          <a:p>
            <a:pPr algn="ctr"/>
            <a:r>
              <a:rPr lang="en-US" sz="2400" b="1">
                <a:solidFill>
                  <a:schemeClr val="bg2"/>
                </a:solidFill>
                <a:latin typeface="Calibri" pitchFamily="34" charset="0"/>
              </a:rPr>
              <a:t>Roundup Flex </a:t>
            </a:r>
            <a:r>
              <a:rPr lang="en-US" sz="2400" b="1">
                <a:solidFill>
                  <a:schemeClr val="bg1"/>
                </a:solidFill>
                <a:latin typeface="Calibri" pitchFamily="34" charset="0"/>
              </a:rPr>
              <a:t>3 DAT</a:t>
            </a:r>
          </a:p>
        </p:txBody>
      </p:sp>
      <p:sp>
        <p:nvSpPr>
          <p:cNvPr id="39" name="TextBox 38"/>
          <p:cNvSpPr txBox="1">
            <a:spLocks noChangeArrowheads="1"/>
          </p:cNvSpPr>
          <p:nvPr/>
        </p:nvSpPr>
        <p:spPr bwMode="auto">
          <a:xfrm>
            <a:off x="827088" y="3508375"/>
            <a:ext cx="1763712" cy="336550"/>
          </a:xfrm>
          <a:prstGeom prst="rect">
            <a:avLst/>
          </a:prstGeom>
          <a:noFill/>
          <a:ln w="9525">
            <a:noFill/>
            <a:miter lim="800000"/>
            <a:headEnd/>
            <a:tailEnd/>
          </a:ln>
        </p:spPr>
        <p:txBody>
          <a:bodyPr>
            <a:spAutoFit/>
          </a:bodyPr>
          <a:lstStyle/>
          <a:p>
            <a:pPr algn="ctr"/>
            <a:r>
              <a:rPr lang="cs-CZ" sz="1600" b="1">
                <a:solidFill>
                  <a:schemeClr val="bg1"/>
                </a:solidFill>
                <a:latin typeface="Calibri" pitchFamily="34" charset="0"/>
              </a:rPr>
              <a:t>neošetřeno</a:t>
            </a:r>
            <a:endParaRPr lang="en-US" sz="1600" b="1">
              <a:solidFill>
                <a:schemeClr val="bg1"/>
              </a:solidFill>
              <a:latin typeface="Calibri" pitchFamily="34" charset="0"/>
            </a:endParaRPr>
          </a:p>
        </p:txBody>
      </p:sp>
      <p:sp>
        <p:nvSpPr>
          <p:cNvPr id="42" name="TextBox 41"/>
          <p:cNvSpPr txBox="1">
            <a:spLocks noChangeArrowheads="1"/>
          </p:cNvSpPr>
          <p:nvPr/>
        </p:nvSpPr>
        <p:spPr bwMode="auto">
          <a:xfrm>
            <a:off x="3124200" y="1611313"/>
            <a:ext cx="2514600" cy="369887"/>
          </a:xfrm>
          <a:prstGeom prst="rect">
            <a:avLst/>
          </a:prstGeom>
          <a:noFill/>
          <a:ln w="9525">
            <a:noFill/>
            <a:miter lim="800000"/>
            <a:headEnd/>
            <a:tailEnd/>
          </a:ln>
        </p:spPr>
        <p:txBody>
          <a:bodyPr>
            <a:spAutoFit/>
          </a:bodyPr>
          <a:lstStyle/>
          <a:p>
            <a:r>
              <a:rPr lang="en-GB" sz="1600" b="1">
                <a:solidFill>
                  <a:schemeClr val="bg1"/>
                </a:solidFill>
                <a:latin typeface="Calibri" pitchFamily="34" charset="0"/>
              </a:rPr>
              <a:t>    </a:t>
            </a:r>
            <a:r>
              <a:rPr lang="en-GB" b="1">
                <a:solidFill>
                  <a:schemeClr val="bg1"/>
                </a:solidFill>
                <a:latin typeface="Calibri" pitchFamily="34" charset="0"/>
              </a:rPr>
              <a:t>Fluorescen</a:t>
            </a:r>
            <a:r>
              <a:rPr lang="cs-CZ" b="1">
                <a:solidFill>
                  <a:schemeClr val="bg1"/>
                </a:solidFill>
                <a:latin typeface="Calibri" pitchFamily="34" charset="0"/>
              </a:rPr>
              <a:t>ční efekt </a:t>
            </a:r>
            <a:endParaRPr lang="en-GB" sz="1600" b="1">
              <a:solidFill>
                <a:schemeClr val="bg1"/>
              </a:solidFill>
              <a:latin typeface="Calibri" pitchFamily="34" charset="0"/>
            </a:endParaRPr>
          </a:p>
        </p:txBody>
      </p:sp>
      <p:sp>
        <p:nvSpPr>
          <p:cNvPr id="33798" name="TextBox 43"/>
          <p:cNvSpPr txBox="1">
            <a:spLocks noChangeArrowheads="1"/>
          </p:cNvSpPr>
          <p:nvPr/>
        </p:nvSpPr>
        <p:spPr bwMode="auto">
          <a:xfrm>
            <a:off x="609600" y="3806825"/>
            <a:ext cx="3048000" cy="1016000"/>
          </a:xfrm>
          <a:prstGeom prst="rect">
            <a:avLst/>
          </a:prstGeom>
          <a:noFill/>
          <a:ln w="9525">
            <a:noFill/>
            <a:miter lim="800000"/>
            <a:headEnd/>
            <a:tailEnd/>
          </a:ln>
        </p:spPr>
        <p:txBody>
          <a:bodyPr>
            <a:spAutoFit/>
          </a:bodyPr>
          <a:lstStyle/>
          <a:p>
            <a:r>
              <a:rPr lang="cs-CZ" sz="2000">
                <a:solidFill>
                  <a:schemeClr val="bg1"/>
                </a:solidFill>
                <a:latin typeface="Calibri" pitchFamily="34" charset="0"/>
              </a:rPr>
              <a:t>Aktivní fotosyntetické  tkáně ukazuje pod zářivkou zelená brva</a:t>
            </a:r>
            <a:endParaRPr lang="en-GB" sz="2000">
              <a:solidFill>
                <a:schemeClr val="bg1"/>
              </a:solidFill>
              <a:latin typeface="Calibri" pitchFamily="34" charset="0"/>
            </a:endParaRPr>
          </a:p>
        </p:txBody>
      </p:sp>
      <p:sp>
        <p:nvSpPr>
          <p:cNvPr id="33799" name="TextBox 44"/>
          <p:cNvSpPr txBox="1">
            <a:spLocks noChangeArrowheads="1"/>
          </p:cNvSpPr>
          <p:nvPr/>
        </p:nvSpPr>
        <p:spPr bwMode="auto">
          <a:xfrm>
            <a:off x="5334000" y="3806825"/>
            <a:ext cx="3505200" cy="1311275"/>
          </a:xfrm>
          <a:prstGeom prst="rect">
            <a:avLst/>
          </a:prstGeom>
          <a:noFill/>
          <a:ln w="9525">
            <a:noFill/>
            <a:miter lim="800000"/>
            <a:headEnd/>
            <a:tailEnd/>
          </a:ln>
        </p:spPr>
        <p:txBody>
          <a:bodyPr>
            <a:spAutoFit/>
          </a:bodyPr>
          <a:lstStyle/>
          <a:p>
            <a:r>
              <a:rPr lang="cs-CZ" sz="2000">
                <a:solidFill>
                  <a:schemeClr val="bg1"/>
                </a:solidFill>
                <a:latin typeface="Calibri" pitchFamily="34" charset="0"/>
              </a:rPr>
              <a:t>Červená barva ukazuje,že </a:t>
            </a:r>
            <a:r>
              <a:rPr lang="en-GB" sz="2000">
                <a:solidFill>
                  <a:schemeClr val="bg1"/>
                </a:solidFill>
                <a:latin typeface="Calibri" pitchFamily="34" charset="0"/>
              </a:rPr>
              <a:t> </a:t>
            </a:r>
            <a:r>
              <a:rPr lang="cs-CZ" sz="2000">
                <a:solidFill>
                  <a:schemeClr val="bg1"/>
                </a:solidFill>
                <a:latin typeface="Calibri" pitchFamily="34" charset="0"/>
              </a:rPr>
              <a:t>f</a:t>
            </a:r>
            <a:r>
              <a:rPr lang="en-GB" sz="2000">
                <a:solidFill>
                  <a:schemeClr val="bg1"/>
                </a:solidFill>
                <a:latin typeface="Calibri" pitchFamily="34" charset="0"/>
              </a:rPr>
              <a:t>otosynt</a:t>
            </a:r>
            <a:r>
              <a:rPr lang="cs-CZ" sz="2000">
                <a:solidFill>
                  <a:schemeClr val="bg1"/>
                </a:solidFill>
                <a:latin typeface="Calibri" pitchFamily="34" charset="0"/>
              </a:rPr>
              <a:t>éza</a:t>
            </a:r>
            <a:r>
              <a:rPr lang="en-GB" sz="2000">
                <a:solidFill>
                  <a:schemeClr val="bg1"/>
                </a:solidFill>
                <a:latin typeface="Calibri" pitchFamily="34" charset="0"/>
              </a:rPr>
              <a:t> </a:t>
            </a:r>
            <a:r>
              <a:rPr lang="cs-CZ" sz="2000">
                <a:solidFill>
                  <a:schemeClr val="bg1"/>
                </a:solidFill>
                <a:latin typeface="Calibri" pitchFamily="34" charset="0"/>
              </a:rPr>
              <a:t>už byla ukončena po 3 dnech</a:t>
            </a:r>
            <a:r>
              <a:rPr lang="en-GB" sz="2000">
                <a:solidFill>
                  <a:schemeClr val="bg1"/>
                </a:solidFill>
                <a:latin typeface="Calibri" pitchFamily="34" charset="0"/>
              </a:rPr>
              <a:t>, </a:t>
            </a:r>
            <a:r>
              <a:rPr lang="cs-CZ" sz="2000">
                <a:solidFill>
                  <a:schemeClr val="bg1"/>
                </a:solidFill>
                <a:latin typeface="Calibri" pitchFamily="34" charset="0"/>
              </a:rPr>
              <a:t>ikdyž bez viditelných příznaků</a:t>
            </a:r>
            <a:endParaRPr lang="en-GB" sz="2000">
              <a:solidFill>
                <a:schemeClr val="bg1"/>
              </a:solidFill>
              <a:latin typeface="Calibri" pitchFamily="34" charset="0"/>
            </a:endParaRPr>
          </a:p>
        </p:txBody>
      </p:sp>
      <p:pic>
        <p:nvPicPr>
          <p:cNvPr id="33800" name="Picture 12" descr="MON79351 fluorescence 3DAT.jpg"/>
          <p:cNvPicPr>
            <a:picLocks noChangeAspect="1"/>
          </p:cNvPicPr>
          <p:nvPr/>
        </p:nvPicPr>
        <p:blipFill>
          <a:blip r:embed="rId3"/>
          <a:srcRect/>
          <a:stretch>
            <a:fillRect/>
          </a:stretch>
        </p:blipFill>
        <p:spPr bwMode="auto">
          <a:xfrm>
            <a:off x="5867400" y="1563688"/>
            <a:ext cx="2298700" cy="1930400"/>
          </a:xfrm>
          <a:prstGeom prst="rect">
            <a:avLst/>
          </a:prstGeom>
          <a:noFill/>
          <a:ln w="9525">
            <a:noFill/>
            <a:miter lim="800000"/>
            <a:headEnd/>
            <a:tailEnd/>
          </a:ln>
        </p:spPr>
      </p:pic>
      <p:pic>
        <p:nvPicPr>
          <p:cNvPr id="33801" name="Picture 13" descr="untreated fluorescence 3DAT.jpg"/>
          <p:cNvPicPr>
            <a:picLocks noChangeAspect="1"/>
          </p:cNvPicPr>
          <p:nvPr/>
        </p:nvPicPr>
        <p:blipFill>
          <a:blip r:embed="rId4"/>
          <a:srcRect/>
          <a:stretch>
            <a:fillRect/>
          </a:stretch>
        </p:blipFill>
        <p:spPr bwMode="auto">
          <a:xfrm>
            <a:off x="684213" y="1563688"/>
            <a:ext cx="2297112" cy="1930400"/>
          </a:xfrm>
          <a:prstGeom prst="rect">
            <a:avLst/>
          </a:prstGeom>
          <a:noFill/>
          <a:ln w="9525">
            <a:noFill/>
            <a:miter lim="800000"/>
            <a:headEnd/>
            <a:tailEnd/>
          </a:ln>
        </p:spPr>
      </p:pic>
      <p:sp>
        <p:nvSpPr>
          <p:cNvPr id="33802" name="TextBox 14"/>
          <p:cNvSpPr txBox="1">
            <a:spLocks noChangeArrowheads="1"/>
          </p:cNvSpPr>
          <p:nvPr/>
        </p:nvSpPr>
        <p:spPr bwMode="auto">
          <a:xfrm>
            <a:off x="685800" y="4765675"/>
            <a:ext cx="3505200" cy="277813"/>
          </a:xfrm>
          <a:prstGeom prst="rect">
            <a:avLst/>
          </a:prstGeom>
          <a:noFill/>
          <a:ln w="9525">
            <a:noFill/>
            <a:miter lim="800000"/>
            <a:headEnd/>
            <a:tailEnd/>
          </a:ln>
        </p:spPr>
        <p:txBody>
          <a:bodyPr>
            <a:spAutoFit/>
          </a:bodyPr>
          <a:lstStyle/>
          <a:p>
            <a:r>
              <a:rPr lang="en-GB" sz="1200">
                <a:solidFill>
                  <a:schemeClr val="bg1"/>
                </a:solidFill>
                <a:latin typeface="Calibri" pitchFamily="34" charset="0"/>
              </a:rPr>
              <a:t>Photos Monsanto St Louis 2011 </a:t>
            </a:r>
            <a:r>
              <a:rPr lang="en-GB" sz="1200" i="1">
                <a:solidFill>
                  <a:schemeClr val="bg1"/>
                </a:solidFill>
                <a:latin typeface="Calibri" pitchFamily="34" charset="0"/>
              </a:rPr>
              <a:t>Solanum  nigrum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228600" y="76200"/>
            <a:ext cx="6519863" cy="323850"/>
          </a:xfrm>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sp>
        <p:nvSpPr>
          <p:cNvPr id="34819" name="Table Placeholder 2"/>
          <p:cNvSpPr>
            <a:spLocks noGrp="1"/>
          </p:cNvSpPr>
          <p:nvPr>
            <p:ph type="tbl" idx="1"/>
          </p:nvPr>
        </p:nvSpPr>
        <p:spPr bwMode="auto">
          <a:xfrm>
            <a:off x="693738" y="1027113"/>
            <a:ext cx="7772400" cy="3294062"/>
          </a:xfrm>
          <a:noFill/>
          <a:ln>
            <a:miter lim="800000"/>
            <a:headEnd/>
            <a:tailEnd/>
          </a:ln>
        </p:spPr>
      </p:sp>
      <p:sp>
        <p:nvSpPr>
          <p:cNvPr id="4" name="Slide Number Placeholder 3"/>
          <p:cNvSpPr>
            <a:spLocks noGrp="1"/>
          </p:cNvSpPr>
          <p:nvPr>
            <p:ph type="sldNum" sz="quarter" idx="12"/>
          </p:nvPr>
        </p:nvSpPr>
        <p:spPr/>
        <p:txBody>
          <a:bodyPr/>
          <a:lstStyle/>
          <a:p>
            <a:pPr>
              <a:defRPr/>
            </a:pPr>
            <a:fld id="{5CC09B02-B122-47D9-8F7C-9B74F12334C5}" type="slidenum">
              <a:rPr lang="en-GB" smtClean="0"/>
              <a:pPr>
                <a:defRPr/>
              </a:pPr>
              <a:t>6</a:t>
            </a:fld>
            <a:endParaRPr lang="en-GB"/>
          </a:p>
        </p:txBody>
      </p:sp>
      <p:sp>
        <p:nvSpPr>
          <p:cNvPr id="3482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pic>
        <p:nvPicPr>
          <p:cNvPr id="34822" name="Picture 5" descr="cid:image013.png@01CD7189.7A041AC0"/>
          <p:cNvPicPr>
            <a:picLocks noChangeAspect="1" noChangeArrowheads="1"/>
          </p:cNvPicPr>
          <p:nvPr/>
        </p:nvPicPr>
        <p:blipFill>
          <a:blip r:embed="rId2" r:link="rId3"/>
          <a:srcRect/>
          <a:stretch>
            <a:fillRect/>
          </a:stretch>
        </p:blipFill>
        <p:spPr bwMode="auto">
          <a:xfrm>
            <a:off x="684213" y="1203325"/>
            <a:ext cx="1314450" cy="1314450"/>
          </a:xfrm>
          <a:prstGeom prst="rect">
            <a:avLst/>
          </a:prstGeom>
          <a:noFill/>
          <a:ln w="9525">
            <a:noFill/>
            <a:miter lim="800000"/>
            <a:headEnd/>
            <a:tailEnd/>
          </a:ln>
        </p:spPr>
      </p:pic>
      <p:sp>
        <p:nvSpPr>
          <p:cNvPr id="34823" name="Rectangle 3"/>
          <p:cNvSpPr>
            <a:spLocks noChangeArrowheads="1"/>
          </p:cNvSpPr>
          <p:nvPr/>
        </p:nvSpPr>
        <p:spPr bwMode="auto">
          <a:xfrm>
            <a:off x="514350" y="2484438"/>
            <a:ext cx="9144000" cy="814387"/>
          </a:xfrm>
          <a:prstGeom prst="rect">
            <a:avLst/>
          </a:prstGeom>
          <a:noFill/>
          <a:ln w="9525">
            <a:noFill/>
            <a:miter lim="800000"/>
            <a:headEnd/>
            <a:tailEnd/>
          </a:ln>
        </p:spPr>
        <p:txBody>
          <a:bodyPr anchor="ctr">
            <a:spAutoFit/>
          </a:bodyPr>
          <a:lstStyle/>
          <a:p>
            <a:pPr eaLnBrk="0" hangingPunct="0"/>
            <a:r>
              <a:rPr lang="cs-CZ" sz="2300" b="1" i="1">
                <a:solidFill>
                  <a:srgbClr val="EF8000"/>
                </a:solidFill>
                <a:latin typeface="MyriadPro-BoldIt" charset="0"/>
                <a:ea typeface="Calibri" pitchFamily="34" charset="0"/>
                <a:cs typeface="Times New Roman" pitchFamily="18" charset="0"/>
              </a:rPr>
              <a:t>Odolnost vůči de</a:t>
            </a:r>
            <a:r>
              <a:rPr lang="cs-CZ" sz="2300" b="1" i="1">
                <a:solidFill>
                  <a:srgbClr val="EF8000"/>
                </a:solidFill>
                <a:ea typeface="Calibri" pitchFamily="34" charset="0"/>
                <a:cs typeface="Times New Roman" pitchFamily="18" charset="0"/>
              </a:rPr>
              <a:t>š</a:t>
            </a:r>
            <a:r>
              <a:rPr lang="cs-CZ" sz="2300" b="1" i="1">
                <a:solidFill>
                  <a:srgbClr val="EF8000"/>
                </a:solidFill>
                <a:latin typeface="MyriadPro-BoldIt" charset="0"/>
                <a:ea typeface="Calibri" pitchFamily="34" charset="0"/>
                <a:cs typeface="Times New Roman" pitchFamily="18" charset="0"/>
              </a:rPr>
              <a:t>ti </a:t>
            </a:r>
            <a:r>
              <a:rPr lang="en-GB" sz="2300" b="1" i="1">
                <a:solidFill>
                  <a:srgbClr val="EF8000"/>
                </a:solidFill>
                <a:latin typeface="MyriadPro-BoldIt" charset="0"/>
                <a:ea typeface="Calibri" pitchFamily="34" charset="0"/>
                <a:cs typeface="Times New Roman" pitchFamily="18" charset="0"/>
              </a:rPr>
              <a:t>1 ho</a:t>
            </a:r>
            <a:r>
              <a:rPr lang="cs-CZ" sz="2300" b="1" i="1">
                <a:solidFill>
                  <a:srgbClr val="EF8000"/>
                </a:solidFill>
                <a:latin typeface="MyriadPro-BoldIt" charset="0"/>
                <a:ea typeface="Calibri" pitchFamily="34" charset="0"/>
                <a:cs typeface="Times New Roman" pitchFamily="18" charset="0"/>
              </a:rPr>
              <a:t>d</a:t>
            </a:r>
            <a:r>
              <a:rPr lang="cs-CZ" sz="2400" b="1">
                <a:solidFill>
                  <a:srgbClr val="FFFFFF"/>
                </a:solidFill>
                <a:ea typeface="Calibri" pitchFamily="34" charset="0"/>
                <a:cs typeface="Arial" pitchFamily="34" charset="0"/>
              </a:rPr>
              <a:t> </a:t>
            </a:r>
            <a:endParaRPr lang="en-US" sz="700"/>
          </a:p>
          <a:p>
            <a:pPr eaLnBrk="0" hangingPunct="0"/>
            <a:r>
              <a:rPr lang="cs-CZ" sz="2300" b="1" i="1">
                <a:solidFill>
                  <a:srgbClr val="EF8000"/>
                </a:solidFill>
                <a:ea typeface="Calibri" pitchFamily="34" charset="0"/>
                <a:cs typeface="Calibri" pitchFamily="34" charset="0"/>
              </a:rPr>
              <a:t>Ú</a:t>
            </a:r>
            <a:r>
              <a:rPr lang="cs-CZ" sz="2300" b="1" i="1">
                <a:solidFill>
                  <a:srgbClr val="EF8000"/>
                </a:solidFill>
                <a:latin typeface="MyriadPro-BoldIt" charset="0"/>
                <a:ea typeface="Calibri" pitchFamily="34" charset="0"/>
                <a:cs typeface="Calibri" pitchFamily="34" charset="0"/>
              </a:rPr>
              <a:t>činek</a:t>
            </a:r>
            <a:r>
              <a:rPr lang="cs-CZ" sz="2300" b="1" i="1">
                <a:solidFill>
                  <a:srgbClr val="EF8000"/>
                </a:solidFill>
                <a:ea typeface="Calibri" pitchFamily="34" charset="0"/>
                <a:cs typeface="Calibri" pitchFamily="34" charset="0"/>
              </a:rPr>
              <a:t> </a:t>
            </a:r>
            <a:r>
              <a:rPr lang="cs-CZ" sz="2300" b="1" i="1">
                <a:solidFill>
                  <a:srgbClr val="EF8000"/>
                </a:solidFill>
                <a:latin typeface="MyriadPro-BoldIt" charset="0"/>
                <a:ea typeface="Calibri" pitchFamily="34" charset="0"/>
                <a:cs typeface="Calibri" pitchFamily="34" charset="0"/>
              </a:rPr>
              <a:t> v pln</a:t>
            </a:r>
            <a:r>
              <a:rPr lang="cs-CZ" sz="2300" b="1" i="1">
                <a:solidFill>
                  <a:srgbClr val="EF8000"/>
                </a:solidFill>
                <a:ea typeface="Calibri" pitchFamily="34" charset="0"/>
                <a:cs typeface="Calibri" pitchFamily="34" charset="0"/>
              </a:rPr>
              <a:t>é</a:t>
            </a:r>
            <a:r>
              <a:rPr lang="cs-CZ" sz="2300" b="1" i="1">
                <a:solidFill>
                  <a:srgbClr val="EF8000"/>
                </a:solidFill>
                <a:latin typeface="MyriadPro-BoldIt" charset="0"/>
                <a:ea typeface="Calibri" pitchFamily="34" charset="0"/>
                <a:cs typeface="Calibri" pitchFamily="34" charset="0"/>
              </a:rPr>
              <a:t> vý</a:t>
            </a:r>
            <a:r>
              <a:rPr lang="cs-CZ" sz="2300" b="1" i="1">
                <a:solidFill>
                  <a:srgbClr val="EF8000"/>
                </a:solidFill>
                <a:ea typeface="Calibri" pitchFamily="34" charset="0"/>
                <a:cs typeface="Calibri" pitchFamily="34" charset="0"/>
              </a:rPr>
              <a:t>š</a:t>
            </a:r>
            <a:r>
              <a:rPr lang="cs-CZ" sz="2300" b="1" i="1">
                <a:solidFill>
                  <a:srgbClr val="EF8000"/>
                </a:solidFill>
                <a:latin typeface="MyriadPro-BoldIt" charset="0"/>
                <a:ea typeface="Calibri" pitchFamily="34" charset="0"/>
                <a:cs typeface="Calibri" pitchFamily="34" charset="0"/>
              </a:rPr>
              <a:t>i</a:t>
            </a:r>
            <a:r>
              <a:rPr lang="cs-CZ" sz="2300" b="1" i="1">
                <a:solidFill>
                  <a:srgbClr val="EF8000"/>
                </a:solidFill>
                <a:ea typeface="Calibri" pitchFamily="34" charset="0"/>
                <a:cs typeface="Calibri" pitchFamily="34" charset="0"/>
              </a:rPr>
              <a:t> </a:t>
            </a:r>
            <a:r>
              <a:rPr lang="cs-CZ" sz="2300" b="1" i="1">
                <a:solidFill>
                  <a:srgbClr val="EF8000"/>
                </a:solidFill>
                <a:latin typeface="MyriadPro-BoldIt" charset="0"/>
                <a:ea typeface="Calibri" pitchFamily="34" charset="0"/>
                <a:cs typeface="Calibri" pitchFamily="34" charset="0"/>
              </a:rPr>
              <a:t> je</a:t>
            </a:r>
            <a:r>
              <a:rPr lang="cs-CZ" sz="2300" b="1" i="1">
                <a:solidFill>
                  <a:srgbClr val="EF8000"/>
                </a:solidFill>
                <a:ea typeface="Calibri" pitchFamily="34" charset="0"/>
                <a:cs typeface="Calibri" pitchFamily="34" charset="0"/>
              </a:rPr>
              <a:t> </a:t>
            </a:r>
            <a:r>
              <a:rPr lang="cs-CZ" sz="2300" b="1" i="1">
                <a:solidFill>
                  <a:srgbClr val="EF8000"/>
                </a:solidFill>
                <a:latin typeface="MyriadPro-BoldIt" charset="0"/>
                <a:ea typeface="Calibri" pitchFamily="34" charset="0"/>
                <a:cs typeface="Calibri" pitchFamily="34" charset="0"/>
              </a:rPr>
              <a:t> zaji</a:t>
            </a:r>
            <a:r>
              <a:rPr lang="cs-CZ" sz="2300" b="1" i="1">
                <a:solidFill>
                  <a:srgbClr val="EF8000"/>
                </a:solidFill>
                <a:ea typeface="Calibri" pitchFamily="34" charset="0"/>
                <a:cs typeface="Calibri" pitchFamily="34" charset="0"/>
              </a:rPr>
              <a:t>š</a:t>
            </a:r>
            <a:r>
              <a:rPr lang="cs-CZ" sz="2300" b="1" i="1">
                <a:solidFill>
                  <a:srgbClr val="EF8000"/>
                </a:solidFill>
                <a:latin typeface="MyriadPro-BoldIt" charset="0"/>
                <a:ea typeface="Calibri" pitchFamily="34" charset="0"/>
                <a:cs typeface="Calibri" pitchFamily="34" charset="0"/>
              </a:rPr>
              <a:t>těn s 1 hodinu</a:t>
            </a:r>
            <a:r>
              <a:rPr lang="cs-CZ" sz="2300" b="1" i="1">
                <a:solidFill>
                  <a:srgbClr val="EF8000"/>
                </a:solidFill>
                <a:ea typeface="Calibri" pitchFamily="34" charset="0"/>
                <a:cs typeface="Calibri" pitchFamily="34" charset="0"/>
              </a:rPr>
              <a:t> </a:t>
            </a:r>
            <a:r>
              <a:rPr lang="cs-CZ" sz="2300" b="1" i="1">
                <a:solidFill>
                  <a:srgbClr val="EF8000"/>
                </a:solidFill>
                <a:latin typeface="MyriadPro-BoldIt" charset="0"/>
                <a:ea typeface="Calibri" pitchFamily="34" charset="0"/>
                <a:cs typeface="Calibri" pitchFamily="34" charset="0"/>
              </a:rPr>
              <a:t> odstupu od</a:t>
            </a:r>
            <a:r>
              <a:rPr lang="cs-CZ" sz="2300" b="1" i="1">
                <a:solidFill>
                  <a:srgbClr val="EF8000"/>
                </a:solidFill>
                <a:ea typeface="Calibri" pitchFamily="34" charset="0"/>
                <a:cs typeface="Calibri" pitchFamily="34" charset="0"/>
              </a:rPr>
              <a:t> </a:t>
            </a:r>
            <a:r>
              <a:rPr lang="cs-CZ" sz="2300" b="1" i="1">
                <a:solidFill>
                  <a:srgbClr val="EF8000"/>
                </a:solidFill>
                <a:latin typeface="MyriadPro-BoldIt" charset="0"/>
                <a:ea typeface="Calibri" pitchFamily="34" charset="0"/>
                <a:cs typeface="Calibri" pitchFamily="34" charset="0"/>
              </a:rPr>
              <a:t> de</a:t>
            </a:r>
            <a:r>
              <a:rPr lang="cs-CZ" sz="2300" b="1" i="1">
                <a:solidFill>
                  <a:srgbClr val="EF8000"/>
                </a:solidFill>
                <a:ea typeface="Calibri" pitchFamily="34" charset="0"/>
                <a:cs typeface="Calibri" pitchFamily="34" charset="0"/>
              </a:rPr>
              <a:t>š</a:t>
            </a:r>
            <a:r>
              <a:rPr lang="cs-CZ" sz="2300" b="1" i="1">
                <a:solidFill>
                  <a:srgbClr val="EF8000"/>
                </a:solidFill>
                <a:latin typeface="MyriadPro-BoldIt" charset="0"/>
                <a:ea typeface="Calibri" pitchFamily="34" charset="0"/>
                <a:cs typeface="Calibri" pitchFamily="34" charset="0"/>
              </a:rPr>
              <a:t>tě </a:t>
            </a:r>
            <a:endParaRPr lang="cs-CZ"/>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063"/>
            <a:ext cx="8964613" cy="1081087"/>
          </a:xfrm>
        </p:spPr>
        <p:txBody>
          <a:bodyPr vert="horz" wrap="square" lIns="91440" tIns="45720" rIns="91440" bIns="45720" numCol="1" anchor="t" anchorCtr="0" compatLnSpc="1">
            <a:prstTxWarp prst="textNoShape">
              <a:avLst/>
            </a:prstTxWarp>
            <a:normAutofit fontScale="90000"/>
          </a:bodyPr>
          <a:lstStyle/>
          <a:p>
            <a:pPr eaLnBrk="1" hangingPunct="1">
              <a:defRPr/>
            </a:pPr>
            <a:r>
              <a:rPr lang="en-US" sz="4000" dirty="0" smtClean="0">
                <a:solidFill>
                  <a:schemeClr val="bg1"/>
                </a:solidFill>
              </a:rPr>
              <a:t/>
            </a:r>
            <a:br>
              <a:rPr lang="en-US" sz="4000" dirty="0" smtClean="0">
                <a:solidFill>
                  <a:schemeClr val="bg1"/>
                </a:solidFill>
              </a:rPr>
            </a:br>
            <a:r>
              <a:rPr lang="cs-CZ" sz="2800" b="1" dirty="0" smtClean="0">
                <a:solidFill>
                  <a:schemeClr val="bg1"/>
                </a:solidFill>
              </a:rPr>
              <a:t>Účinnost při  odstupu od </a:t>
            </a:r>
            <a:r>
              <a:rPr lang="cs-CZ" sz="2800" b="1" dirty="0" err="1" smtClean="0">
                <a:solidFill>
                  <a:schemeClr val="bg1"/>
                </a:solidFill>
              </a:rPr>
              <a:t>děště</a:t>
            </a:r>
            <a:r>
              <a:rPr lang="cs-CZ" sz="2800" b="1" dirty="0" smtClean="0">
                <a:solidFill>
                  <a:schemeClr val="bg1"/>
                </a:solidFill>
              </a:rPr>
              <a:t> 1 hodin </a:t>
            </a:r>
            <a:r>
              <a:rPr lang="cs-CZ" sz="2800" b="1" dirty="0" smtClean="0">
                <a:solidFill>
                  <a:srgbClr val="0000FF"/>
                </a:solidFill>
              </a:rPr>
              <a:t/>
            </a:r>
            <a:br>
              <a:rPr lang="cs-CZ" sz="2800" b="1" dirty="0" smtClean="0">
                <a:solidFill>
                  <a:srgbClr val="0000FF"/>
                </a:solidFill>
              </a:rPr>
            </a:br>
            <a:r>
              <a:rPr lang="cs-CZ" sz="2400" dirty="0" smtClean="0"/>
              <a:t> Podle průměrného </a:t>
            </a:r>
            <a:r>
              <a:rPr lang="cs-CZ" sz="2400" dirty="0" err="1" smtClean="0"/>
              <a:t>Rainfastness</a:t>
            </a:r>
            <a:r>
              <a:rPr lang="cs-CZ" sz="2400" dirty="0" smtClean="0"/>
              <a:t> podmínek 1 kloboučnické</a:t>
            </a:r>
            <a:br>
              <a:rPr lang="cs-CZ" sz="2400" dirty="0" smtClean="0"/>
            </a:br>
            <a:r>
              <a:rPr lang="en-US" sz="2800" b="1" dirty="0" smtClean="0">
                <a:solidFill>
                  <a:srgbClr val="0000FF"/>
                </a:solidFill>
              </a:rPr>
              <a:t> </a:t>
            </a:r>
            <a:r>
              <a:rPr lang="en-US" sz="2800" dirty="0" smtClean="0">
                <a:solidFill>
                  <a:srgbClr val="0000FF"/>
                </a:solidFill>
              </a:rPr>
              <a:t/>
            </a:r>
            <a:br>
              <a:rPr lang="en-US" sz="2800" dirty="0" smtClean="0">
                <a:solidFill>
                  <a:srgbClr val="0000FF"/>
                </a:solidFill>
              </a:rPr>
            </a:br>
            <a:endParaRPr lang="en-US" sz="2800" dirty="0" smtClean="0">
              <a:solidFill>
                <a:srgbClr val="0000FF"/>
              </a:solidFill>
            </a:endParaRPr>
          </a:p>
        </p:txBody>
      </p:sp>
      <p:graphicFrame>
        <p:nvGraphicFramePr>
          <p:cNvPr id="1026" name="Chart 5"/>
          <p:cNvGraphicFramePr>
            <a:graphicFrameLocks/>
          </p:cNvGraphicFramePr>
          <p:nvPr/>
        </p:nvGraphicFramePr>
        <p:xfrm>
          <a:off x="1136650" y="1584325"/>
          <a:ext cx="6197600" cy="3471863"/>
        </p:xfrm>
        <a:graphic>
          <a:graphicData uri="http://schemas.openxmlformats.org/presentationml/2006/ole">
            <p:oleObj spid="_x0000_s1026" r:id="rId3" imgW="6200169" imgH="3468925" progId="Excel.Chart.8">
              <p:embed/>
            </p:oleObj>
          </a:graphicData>
        </a:graphic>
      </p:graphicFrame>
      <p:sp>
        <p:nvSpPr>
          <p:cNvPr id="1028" name="TextBox 4"/>
          <p:cNvSpPr txBox="1">
            <a:spLocks noChangeArrowheads="1"/>
          </p:cNvSpPr>
          <p:nvPr/>
        </p:nvSpPr>
        <p:spPr bwMode="auto">
          <a:xfrm>
            <a:off x="3492500" y="2211388"/>
            <a:ext cx="2087563" cy="307975"/>
          </a:xfrm>
          <a:prstGeom prst="rect">
            <a:avLst/>
          </a:prstGeom>
          <a:noFill/>
          <a:ln w="9525">
            <a:noFill/>
            <a:miter lim="800000"/>
            <a:headEnd/>
            <a:tailEnd/>
          </a:ln>
        </p:spPr>
        <p:txBody>
          <a:bodyPr>
            <a:spAutoFit/>
          </a:bodyPr>
          <a:lstStyle/>
          <a:p>
            <a:r>
              <a:rPr lang="en-GB" sz="1400" b="1">
                <a:solidFill>
                  <a:schemeClr val="bg1"/>
                </a:solidFill>
                <a:latin typeface="Calibri" pitchFamily="34" charset="0"/>
              </a:rPr>
              <a:t>13% </a:t>
            </a:r>
            <a:r>
              <a:rPr lang="cs-CZ" sz="1400" b="1">
                <a:solidFill>
                  <a:schemeClr val="bg1"/>
                </a:solidFill>
                <a:latin typeface="Calibri" pitchFamily="34" charset="0"/>
              </a:rPr>
              <a:t>lepší než  kontrola </a:t>
            </a:r>
            <a:endParaRPr lang="en-GB" sz="1400" b="1">
              <a:solidFill>
                <a:srgbClr val="0000FF"/>
              </a:solidFill>
              <a:latin typeface="Calibri" pitchFamily="34" charset="0"/>
            </a:endParaRPr>
          </a:p>
        </p:txBody>
      </p:sp>
      <p:sp>
        <p:nvSpPr>
          <p:cNvPr id="1029" name="TextBox 6"/>
          <p:cNvSpPr txBox="1">
            <a:spLocks noChangeArrowheads="1"/>
          </p:cNvSpPr>
          <p:nvPr/>
        </p:nvSpPr>
        <p:spPr bwMode="auto">
          <a:xfrm rot="-5400000">
            <a:off x="371475" y="2524125"/>
            <a:ext cx="1508125" cy="307975"/>
          </a:xfrm>
          <a:prstGeom prst="rect">
            <a:avLst/>
          </a:prstGeom>
          <a:noFill/>
          <a:ln w="9525">
            <a:noFill/>
            <a:miter lim="800000"/>
            <a:headEnd/>
            <a:tailEnd/>
          </a:ln>
        </p:spPr>
        <p:txBody>
          <a:bodyPr>
            <a:spAutoFit/>
          </a:bodyPr>
          <a:lstStyle/>
          <a:p>
            <a:r>
              <a:rPr lang="en-GB" sz="1400" b="1">
                <a:solidFill>
                  <a:schemeClr val="bg1"/>
                </a:solidFill>
                <a:latin typeface="Calibri" pitchFamily="34" charset="0"/>
              </a:rPr>
              <a:t>% control 21 DAT</a:t>
            </a:r>
          </a:p>
        </p:txBody>
      </p:sp>
      <p:sp>
        <p:nvSpPr>
          <p:cNvPr id="1030" name="TextBox 7"/>
          <p:cNvSpPr txBox="1">
            <a:spLocks noChangeArrowheads="1"/>
          </p:cNvSpPr>
          <p:nvPr/>
        </p:nvSpPr>
        <p:spPr bwMode="auto">
          <a:xfrm>
            <a:off x="5795963" y="4516438"/>
            <a:ext cx="2971800" cy="276225"/>
          </a:xfrm>
          <a:prstGeom prst="rect">
            <a:avLst/>
          </a:prstGeom>
          <a:noFill/>
          <a:ln w="9525">
            <a:noFill/>
            <a:miter lim="800000"/>
            <a:headEnd/>
            <a:tailEnd/>
          </a:ln>
        </p:spPr>
        <p:txBody>
          <a:bodyPr>
            <a:spAutoFit/>
          </a:bodyPr>
          <a:lstStyle/>
          <a:p>
            <a:r>
              <a:rPr lang="en-GB" sz="1200">
                <a:solidFill>
                  <a:schemeClr val="bg1"/>
                </a:solidFill>
                <a:latin typeface="Calibri" pitchFamily="34" charset="0"/>
              </a:rPr>
              <a:t>* Statistic</a:t>
            </a:r>
            <a:r>
              <a:rPr lang="cs-CZ" sz="1200">
                <a:solidFill>
                  <a:schemeClr val="bg1"/>
                </a:solidFill>
                <a:latin typeface="Calibri" pitchFamily="34" charset="0"/>
              </a:rPr>
              <a:t>k</a:t>
            </a:r>
            <a:r>
              <a:rPr lang="en-GB" sz="1200">
                <a:solidFill>
                  <a:schemeClr val="bg1"/>
                </a:solidFill>
                <a:latin typeface="Calibri" pitchFamily="34" charset="0"/>
              </a:rPr>
              <a:t>y </a:t>
            </a:r>
            <a:r>
              <a:rPr lang="cs-CZ" sz="1200">
                <a:solidFill>
                  <a:schemeClr val="bg1"/>
                </a:solidFill>
                <a:latin typeface="Calibri" pitchFamily="34" charset="0"/>
              </a:rPr>
              <a:t>významné</a:t>
            </a:r>
            <a:r>
              <a:rPr lang="en-GB" sz="1200">
                <a:solidFill>
                  <a:srgbClr val="0000FF"/>
                </a:solidFill>
                <a:latin typeface="Calibri" pitchFamily="34" charset="0"/>
              </a:rPr>
              <a:t> p=0.05</a:t>
            </a:r>
          </a:p>
        </p:txBody>
      </p:sp>
      <p:sp>
        <p:nvSpPr>
          <p:cNvPr id="9" name="Straight Arrow Connector 8"/>
          <p:cNvSpPr/>
          <p:nvPr/>
        </p:nvSpPr>
        <p:spPr>
          <a:xfrm flipV="1">
            <a:off x="3635375" y="2571750"/>
            <a:ext cx="0" cy="342900"/>
          </a:xfrm>
          <a:prstGeom prst="straightConnector1">
            <a:avLst/>
          </a:prstGeom>
          <a:ln>
            <a:solidFill>
              <a:schemeClr val="bg1"/>
            </a:solidFill>
            <a:tailEnd type="arrow"/>
          </a:ln>
        </p:spPr>
        <p:style>
          <a:lnRef idx="3">
            <a:schemeClr val="dk1"/>
          </a:lnRef>
          <a:fillRef idx="0">
            <a:schemeClr val="dk1"/>
          </a:fillRef>
          <a:effectRef idx="2">
            <a:schemeClr val="dk1"/>
          </a:effectRef>
          <a:fontRef idx="minor">
            <a:schemeClr val="tx1"/>
          </a:fontRef>
        </p:style>
        <p:txBody>
          <a:bodyPr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a:p>
        </p:txBody>
      </p:sp>
      <p:sp>
        <p:nvSpPr>
          <p:cNvPr id="1032" name="TextBox 9"/>
          <p:cNvSpPr txBox="1">
            <a:spLocks noChangeArrowheads="1"/>
          </p:cNvSpPr>
          <p:nvPr/>
        </p:nvSpPr>
        <p:spPr bwMode="auto">
          <a:xfrm>
            <a:off x="6156325" y="4732338"/>
            <a:ext cx="947738" cy="276225"/>
          </a:xfrm>
          <a:prstGeom prst="rect">
            <a:avLst/>
          </a:prstGeom>
          <a:noFill/>
          <a:ln w="9525">
            <a:noFill/>
            <a:miter lim="800000"/>
            <a:headEnd/>
            <a:tailEnd/>
          </a:ln>
        </p:spPr>
        <p:txBody>
          <a:bodyPr wrap="none">
            <a:spAutoFit/>
          </a:bodyPr>
          <a:lstStyle/>
          <a:p>
            <a:r>
              <a:rPr lang="en-GB" sz="1200">
                <a:solidFill>
                  <a:schemeClr val="bg1"/>
                </a:solidFill>
                <a:latin typeface="Calibri" pitchFamily="34" charset="0"/>
              </a:rPr>
              <a:t>7mm of rain</a:t>
            </a:r>
            <a:endParaRPr lang="en-US" sz="1200">
              <a:solidFill>
                <a:schemeClr val="bg1"/>
              </a:solidFill>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platzhalter 2"/>
          <p:cNvSpPr>
            <a:spLocks noGrp="1"/>
          </p:cNvSpPr>
          <p:nvPr>
            <p:ph type="body" sz="quarter" idx="13"/>
          </p:nvPr>
        </p:nvSpPr>
        <p:spPr bwMode="auto">
          <a:xfrm>
            <a:off x="198438" y="1492250"/>
            <a:ext cx="6894512" cy="2447925"/>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Aft>
                <a:spcPts val="800"/>
              </a:spcAft>
              <a:buSzTx/>
            </a:pPr>
            <a:r>
              <a:rPr lang="cs-CZ" smtClean="0"/>
              <a:t>Jakýkoliv typ kultivace může být doporučen pro kontrolu trvalého plevele po aplikaci </a:t>
            </a:r>
            <a:r>
              <a:rPr lang="en-US" smtClean="0"/>
              <a:t>Roundup</a:t>
            </a:r>
            <a:r>
              <a:rPr lang="cs-CZ" smtClean="0"/>
              <a:t>u</a:t>
            </a:r>
            <a:r>
              <a:rPr lang="en-US" smtClean="0"/>
              <a:t> Flex</a:t>
            </a:r>
            <a:r>
              <a:rPr lang="en-US" baseline="30000" smtClean="0"/>
              <a:t>®</a:t>
            </a:r>
            <a:endParaRPr lang="en-US" smtClean="0"/>
          </a:p>
          <a:p>
            <a:pPr lvl="1" eaLnBrk="1" hangingPunct="1">
              <a:buSzTx/>
              <a:tabLst>
                <a:tab pos="92075" algn="l"/>
                <a:tab pos="2955925" algn="l"/>
                <a:tab pos="3500438" algn="l"/>
              </a:tabLst>
            </a:pPr>
            <a:r>
              <a:rPr lang="cs-CZ" b="1" smtClean="0"/>
              <a:t>I</a:t>
            </a:r>
            <a:r>
              <a:rPr lang="en-US" b="1" smtClean="0"/>
              <a:t>nterval</a:t>
            </a:r>
            <a:r>
              <a:rPr lang="cs-CZ" b="1" smtClean="0"/>
              <a:t> kultivace</a:t>
            </a:r>
            <a:r>
              <a:rPr lang="en-US" b="1" smtClean="0"/>
              <a:t>: 	2 d</a:t>
            </a:r>
            <a:r>
              <a:rPr lang="cs-CZ" b="1" smtClean="0"/>
              <a:t>n</a:t>
            </a:r>
            <a:r>
              <a:rPr lang="en-US" b="1" smtClean="0"/>
              <a:t>y </a:t>
            </a:r>
            <a:r>
              <a:rPr lang="cs-CZ" b="1" smtClean="0"/>
              <a:t>pro</a:t>
            </a:r>
            <a:r>
              <a:rPr lang="en-US" b="1" smtClean="0">
                <a:solidFill>
                  <a:schemeClr val="tx1"/>
                </a:solidFill>
              </a:rPr>
              <a:t> </a:t>
            </a:r>
            <a:r>
              <a:rPr lang="cs-CZ" b="1" smtClean="0">
                <a:solidFill>
                  <a:schemeClr val="tx1"/>
                </a:solidFill>
              </a:rPr>
              <a:t> </a:t>
            </a:r>
            <a:r>
              <a:rPr lang="cs-CZ" b="1" smtClean="0"/>
              <a:t>pýr plazivý </a:t>
            </a:r>
            <a:r>
              <a:rPr lang="en-US" b="1" smtClean="0"/>
              <a:t>  </a:t>
            </a:r>
            <a:r>
              <a:rPr lang="en-US" b="1" smtClean="0">
                <a:solidFill>
                  <a:schemeClr val="tx1"/>
                </a:solidFill>
              </a:rPr>
              <a:t/>
            </a:r>
            <a:br>
              <a:rPr lang="en-US" b="1" smtClean="0">
                <a:solidFill>
                  <a:schemeClr val="tx1"/>
                </a:solidFill>
              </a:rPr>
            </a:br>
            <a:r>
              <a:rPr lang="en-US" b="1" smtClean="0">
                <a:solidFill>
                  <a:schemeClr val="tx1"/>
                </a:solidFill>
              </a:rPr>
              <a:t>	</a:t>
            </a:r>
            <a:r>
              <a:rPr lang="cs-CZ" b="1" smtClean="0"/>
              <a:t>4</a:t>
            </a:r>
            <a:r>
              <a:rPr lang="en-US" b="1" smtClean="0"/>
              <a:t> d</a:t>
            </a:r>
            <a:r>
              <a:rPr lang="cs-CZ" b="1" smtClean="0"/>
              <a:t>ny</a:t>
            </a:r>
            <a:r>
              <a:rPr lang="en-US" b="1" smtClean="0"/>
              <a:t> </a:t>
            </a:r>
            <a:r>
              <a:rPr lang="cs-CZ" b="1" smtClean="0"/>
              <a:t> ostatní vytrvalé plevele</a:t>
            </a:r>
            <a:r>
              <a:rPr lang="en-US" b="1" smtClean="0"/>
              <a:t> </a:t>
            </a:r>
          </a:p>
          <a:p>
            <a:pPr lvl="1" eaLnBrk="1" hangingPunct="1">
              <a:buSzTx/>
              <a:buFontTx/>
              <a:buNone/>
              <a:tabLst>
                <a:tab pos="92075" algn="l"/>
                <a:tab pos="2955925" algn="l"/>
                <a:tab pos="3500438" algn="l"/>
              </a:tabLst>
            </a:pPr>
            <a:endParaRPr lang="en-US" smtClean="0"/>
          </a:p>
          <a:p>
            <a:pPr eaLnBrk="1" hangingPunct="1">
              <a:spcAft>
                <a:spcPts val="800"/>
              </a:spcAft>
              <a:buSzTx/>
            </a:pPr>
            <a:r>
              <a:rPr lang="cs-CZ" smtClean="0"/>
              <a:t>Jednoleté plevele</a:t>
            </a:r>
            <a:r>
              <a:rPr lang="en-US" smtClean="0"/>
              <a:t>  </a:t>
            </a:r>
          </a:p>
          <a:p>
            <a:pPr lvl="1" eaLnBrk="1" hangingPunct="1">
              <a:buSzTx/>
              <a:tabLst>
                <a:tab pos="92075" algn="l"/>
                <a:tab pos="2955925" algn="l"/>
                <a:tab pos="3500438" algn="l"/>
              </a:tabLst>
            </a:pPr>
            <a:r>
              <a:rPr lang="cs-CZ" b="1" smtClean="0"/>
              <a:t>I</a:t>
            </a:r>
            <a:r>
              <a:rPr lang="en-US" b="1" smtClean="0"/>
              <a:t>nterval</a:t>
            </a:r>
            <a:r>
              <a:rPr lang="cs-CZ" b="1" smtClean="0"/>
              <a:t> kultivace</a:t>
            </a:r>
            <a:r>
              <a:rPr lang="en-US" b="1" smtClean="0"/>
              <a:t>: 	6 h </a:t>
            </a:r>
            <a:r>
              <a:rPr lang="cs-CZ" b="1" smtClean="0"/>
              <a:t>po aplikaci</a:t>
            </a:r>
            <a:endParaRPr lang="en-US" b="1" smtClean="0"/>
          </a:p>
        </p:txBody>
      </p:sp>
      <p:sp>
        <p:nvSpPr>
          <p:cNvPr id="35843" name="Textplatzhalter 3"/>
          <p:cNvSpPr>
            <a:spLocks noGrp="1"/>
          </p:cNvSpPr>
          <p:nvPr>
            <p:ph type="body" sz="quarter" idx="14"/>
          </p:nvPr>
        </p:nvSpPr>
        <p:spPr bwMode="auto">
          <a:xfrm>
            <a:off x="196850" y="842963"/>
            <a:ext cx="8767763" cy="64928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Interval</a:t>
            </a:r>
            <a:r>
              <a:rPr lang="cs-CZ" smtClean="0"/>
              <a:t> kultivace</a:t>
            </a:r>
            <a:endParaRPr lang="de-DE" smtClean="0"/>
          </a:p>
        </p:txBody>
      </p:sp>
      <p:pic>
        <p:nvPicPr>
          <p:cNvPr id="35844" name="Grafik 3"/>
          <p:cNvPicPr>
            <a:picLocks noChangeAspect="1"/>
          </p:cNvPicPr>
          <p:nvPr/>
        </p:nvPicPr>
        <p:blipFill>
          <a:blip r:embed="rId2"/>
          <a:srcRect/>
          <a:stretch>
            <a:fillRect/>
          </a:stretch>
        </p:blipFill>
        <p:spPr bwMode="auto">
          <a:xfrm>
            <a:off x="5148263" y="3076575"/>
            <a:ext cx="1295400" cy="1295400"/>
          </a:xfrm>
          <a:prstGeom prst="rect">
            <a:avLst/>
          </a:prstGeom>
          <a:noFill/>
          <a:ln w="9525">
            <a:noFill/>
            <a:miter lim="800000"/>
            <a:headEnd/>
            <a:tailEnd/>
          </a:ln>
        </p:spPr>
      </p:pic>
      <p:pic>
        <p:nvPicPr>
          <p:cNvPr id="35845" name="Grafik 4"/>
          <p:cNvPicPr>
            <a:picLocks noChangeAspect="1"/>
          </p:cNvPicPr>
          <p:nvPr/>
        </p:nvPicPr>
        <p:blipFill>
          <a:blip r:embed="rId3"/>
          <a:srcRect/>
          <a:stretch>
            <a:fillRect/>
          </a:stretch>
        </p:blipFill>
        <p:spPr bwMode="auto">
          <a:xfrm>
            <a:off x="6875463" y="1276350"/>
            <a:ext cx="1296987"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zanussi wide shot.JPG"/>
          <p:cNvPicPr>
            <a:picLocks noChangeAspect="1"/>
          </p:cNvPicPr>
          <p:nvPr/>
        </p:nvPicPr>
        <p:blipFill>
          <a:blip r:embed="rId3" cstate="print"/>
          <a:srcRect/>
          <a:stretch>
            <a:fillRect/>
          </a:stretch>
        </p:blipFill>
        <p:spPr bwMode="auto">
          <a:xfrm>
            <a:off x="250825" y="2066925"/>
            <a:ext cx="4221163" cy="2400300"/>
          </a:xfrm>
          <a:prstGeom prst="rect">
            <a:avLst/>
          </a:prstGeom>
          <a:noFill/>
          <a:ln w="9525">
            <a:noFill/>
            <a:miter lim="800000"/>
            <a:headEnd/>
            <a:tailEnd/>
          </a:ln>
        </p:spPr>
      </p:pic>
      <p:pic>
        <p:nvPicPr>
          <p:cNvPr id="36867" name="Picture 3" descr="glyphonova bio wide shot (Medium).JPG"/>
          <p:cNvPicPr>
            <a:picLocks noChangeAspect="1"/>
          </p:cNvPicPr>
          <p:nvPr/>
        </p:nvPicPr>
        <p:blipFill>
          <a:blip r:embed="rId4"/>
          <a:srcRect/>
          <a:stretch>
            <a:fillRect/>
          </a:stretch>
        </p:blipFill>
        <p:spPr bwMode="auto">
          <a:xfrm>
            <a:off x="4572000" y="2066925"/>
            <a:ext cx="4310063" cy="2400300"/>
          </a:xfrm>
          <a:prstGeom prst="rect">
            <a:avLst/>
          </a:prstGeom>
          <a:noFill/>
          <a:ln w="9525">
            <a:noFill/>
            <a:miter lim="800000"/>
            <a:headEnd/>
            <a:tailEnd/>
          </a:ln>
        </p:spPr>
      </p:pic>
      <p:sp>
        <p:nvSpPr>
          <p:cNvPr id="36868" name="TextBox 4"/>
          <p:cNvSpPr txBox="1">
            <a:spLocks noChangeArrowheads="1"/>
          </p:cNvSpPr>
          <p:nvPr/>
        </p:nvSpPr>
        <p:spPr bwMode="auto">
          <a:xfrm>
            <a:off x="1042988" y="4516438"/>
            <a:ext cx="2751137" cy="368300"/>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Roundup Flex 1080 ae g/ha</a:t>
            </a:r>
          </a:p>
        </p:txBody>
      </p:sp>
      <p:sp>
        <p:nvSpPr>
          <p:cNvPr id="36869" name="TextBox 5"/>
          <p:cNvSpPr txBox="1">
            <a:spLocks noChangeArrowheads="1"/>
          </p:cNvSpPr>
          <p:nvPr/>
        </p:nvSpPr>
        <p:spPr bwMode="auto">
          <a:xfrm>
            <a:off x="5364163" y="4516438"/>
            <a:ext cx="2424112" cy="369887"/>
          </a:xfrm>
          <a:prstGeom prst="rect">
            <a:avLst/>
          </a:prstGeom>
          <a:noFill/>
          <a:ln w="9525">
            <a:noFill/>
            <a:miter lim="800000"/>
            <a:headEnd/>
            <a:tailEnd/>
          </a:ln>
        </p:spPr>
        <p:txBody>
          <a:bodyPr wrap="none">
            <a:spAutoFit/>
          </a:bodyPr>
          <a:lstStyle/>
          <a:p>
            <a:r>
              <a:rPr lang="cs-CZ">
                <a:solidFill>
                  <a:schemeClr val="bg1"/>
                </a:solidFill>
                <a:latin typeface="Calibri" pitchFamily="34" charset="0"/>
              </a:rPr>
              <a:t>kontrola</a:t>
            </a:r>
            <a:r>
              <a:rPr lang="en-US">
                <a:solidFill>
                  <a:schemeClr val="bg1"/>
                </a:solidFill>
                <a:latin typeface="Calibri" pitchFamily="34" charset="0"/>
              </a:rPr>
              <a:t> 2 1080 ae g/ha</a:t>
            </a:r>
          </a:p>
        </p:txBody>
      </p:sp>
      <p:sp>
        <p:nvSpPr>
          <p:cNvPr id="36870" name="Title 1"/>
          <p:cNvSpPr txBox="1">
            <a:spLocks/>
          </p:cNvSpPr>
          <p:nvPr/>
        </p:nvSpPr>
        <p:spPr bwMode="auto">
          <a:xfrm>
            <a:off x="179388" y="1276350"/>
            <a:ext cx="8610600" cy="558800"/>
          </a:xfrm>
          <a:prstGeom prst="rect">
            <a:avLst/>
          </a:prstGeom>
          <a:noFill/>
          <a:ln w="9525">
            <a:noFill/>
            <a:miter lim="800000"/>
            <a:headEnd/>
            <a:tailEnd/>
          </a:ln>
        </p:spPr>
        <p:txBody>
          <a:bodyPr/>
          <a:lstStyle/>
          <a:p>
            <a:pPr algn="ctr"/>
            <a:r>
              <a:rPr lang="cs-CZ" sz="2400" b="1">
                <a:solidFill>
                  <a:schemeClr val="bg1"/>
                </a:solidFill>
                <a:latin typeface="Calibri" pitchFamily="34" charset="0"/>
              </a:rPr>
              <a:t>Účinky na kořeny - odeneky v chladném a vlhkém prostředí </a:t>
            </a:r>
            <a:r>
              <a:rPr lang="en-US" sz="2400" b="1">
                <a:solidFill>
                  <a:schemeClr val="bg1"/>
                </a:solidFill>
                <a:latin typeface="Calibri" pitchFamily="34" charset="0"/>
              </a:rPr>
              <a:t>60 </a:t>
            </a:r>
            <a:r>
              <a:rPr lang="cs-CZ" sz="2400" b="1">
                <a:solidFill>
                  <a:schemeClr val="bg1"/>
                </a:solidFill>
                <a:latin typeface="Calibri" pitchFamily="34" charset="0"/>
              </a:rPr>
              <a:t>dní</a:t>
            </a:r>
            <a:endParaRPr lang="en-US" sz="2400" b="1">
              <a:solidFill>
                <a:schemeClr val="bg1"/>
              </a:solidFill>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Benutzerdefiniertes Design">
  <a:themeElements>
    <a:clrScheme name="Farbklima Roundup">
      <a:dk1>
        <a:sysClr val="windowText" lastClr="000000"/>
      </a:dk1>
      <a:lt1>
        <a:sysClr val="window" lastClr="FFFFFF"/>
      </a:lt1>
      <a:dk2>
        <a:srgbClr val="57AB27"/>
      </a:dk2>
      <a:lt2>
        <a:srgbClr val="FFFFFF"/>
      </a:lt2>
      <a:accent1>
        <a:srgbClr val="EB691C"/>
      </a:accent1>
      <a:accent2>
        <a:srgbClr val="F08E52"/>
      </a:accent2>
      <a:accent3>
        <a:srgbClr val="F3A779"/>
      </a:accent3>
      <a:accent4>
        <a:srgbClr val="63C52D"/>
      </a:accent4>
      <a:accent5>
        <a:srgbClr val="77D444"/>
      </a:accent5>
      <a:accent6>
        <a:srgbClr val="A7E385"/>
      </a:accent6>
      <a:hlink>
        <a:srgbClr val="FFFFFF"/>
      </a:hlink>
      <a:folHlink>
        <a:srgbClr val="7F7F7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enutzerdefiniertes Design">
  <a:themeElements>
    <a:clrScheme name="Farbklima Roundup">
      <a:dk1>
        <a:sysClr val="windowText" lastClr="000000"/>
      </a:dk1>
      <a:lt1>
        <a:sysClr val="window" lastClr="FFFFFF"/>
      </a:lt1>
      <a:dk2>
        <a:srgbClr val="57AB27"/>
      </a:dk2>
      <a:lt2>
        <a:srgbClr val="FFFFFF"/>
      </a:lt2>
      <a:accent1>
        <a:srgbClr val="EB691C"/>
      </a:accent1>
      <a:accent2>
        <a:srgbClr val="F08E52"/>
      </a:accent2>
      <a:accent3>
        <a:srgbClr val="F3A779"/>
      </a:accent3>
      <a:accent4>
        <a:srgbClr val="63C52D"/>
      </a:accent4>
      <a:accent5>
        <a:srgbClr val="77D444"/>
      </a:accent5>
      <a:accent6>
        <a:srgbClr val="A7E385"/>
      </a:accent6>
      <a:hlink>
        <a:srgbClr val="FFFFFF"/>
      </a:hlink>
      <a:folHlink>
        <a:srgbClr val="7F7F7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enutzerdefiniertes Design">
  <a:themeElements>
    <a:clrScheme name="Farbklima Roundup">
      <a:dk1>
        <a:sysClr val="windowText" lastClr="000000"/>
      </a:dk1>
      <a:lt1>
        <a:sysClr val="window" lastClr="FFFFFF"/>
      </a:lt1>
      <a:dk2>
        <a:srgbClr val="57AB27"/>
      </a:dk2>
      <a:lt2>
        <a:srgbClr val="FFFFFF"/>
      </a:lt2>
      <a:accent1>
        <a:srgbClr val="EB691C"/>
      </a:accent1>
      <a:accent2>
        <a:srgbClr val="F08E52"/>
      </a:accent2>
      <a:accent3>
        <a:srgbClr val="F3A779"/>
      </a:accent3>
      <a:accent4>
        <a:srgbClr val="63C52D"/>
      </a:accent4>
      <a:accent5>
        <a:srgbClr val="77D444"/>
      </a:accent5>
      <a:accent6>
        <a:srgbClr val="A7E385"/>
      </a:accent6>
      <a:hlink>
        <a:srgbClr val="FFFFFF"/>
      </a:hlink>
      <a:folHlink>
        <a:srgbClr val="7F7F7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0" indent="0">
          <a:buNone/>
          <a:defRPr sz="2400" dirty="0" smtClean="0"/>
        </a:defPPr>
      </a:lstStyle>
    </a:txDef>
  </a:objectDefaults>
  <a:extraClrSchemeLst/>
</a:theme>
</file>

<file path=ppt/theme/theme4.xml><?xml version="1.0" encoding="utf-8"?>
<a:theme xmlns:a="http://schemas.openxmlformats.org/drawingml/2006/main" name="3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3678</TotalTime>
  <Words>1069</Words>
  <Application>Microsoft Office PowerPoint</Application>
  <PresentationFormat>Předvádění na obrazovce (16:9)</PresentationFormat>
  <Paragraphs>208</Paragraphs>
  <Slides>23</Slides>
  <Notes>12</Notes>
  <HiddenSlides>0</HiddenSlides>
  <MMClips>1</MMClips>
  <ScaleCrop>false</ScaleCrop>
  <HeadingPairs>
    <vt:vector size="8" baseType="variant">
      <vt:variant>
        <vt:lpstr>Použitá písma</vt:lpstr>
      </vt:variant>
      <vt:variant>
        <vt:i4>5</vt:i4>
      </vt:variant>
      <vt:variant>
        <vt:lpstr>Motiv</vt:lpstr>
      </vt:variant>
      <vt:variant>
        <vt:i4>5</vt:i4>
      </vt:variant>
      <vt:variant>
        <vt:lpstr>Vložené servery OLE</vt:lpstr>
      </vt:variant>
      <vt:variant>
        <vt:i4>1</vt:i4>
      </vt:variant>
      <vt:variant>
        <vt:lpstr>Nadpisy snímků</vt:lpstr>
      </vt:variant>
      <vt:variant>
        <vt:i4>23</vt:i4>
      </vt:variant>
    </vt:vector>
  </HeadingPairs>
  <TitlesOfParts>
    <vt:vector size="34" baseType="lpstr">
      <vt:lpstr>Arial</vt:lpstr>
      <vt:lpstr>Calibri</vt:lpstr>
      <vt:lpstr>MyriadPro-BoldIt</vt:lpstr>
      <vt:lpstr>Times New Roman</vt:lpstr>
      <vt:lpstr>Wingdings</vt:lpstr>
      <vt:lpstr>Benutzerdefiniertes Design</vt:lpstr>
      <vt:lpstr>1_Benutzerdefiniertes Design</vt:lpstr>
      <vt:lpstr>2_Benutzerdefiniertes Design</vt:lpstr>
      <vt:lpstr>3_Benutzerdefiniertes Design</vt:lpstr>
      <vt:lpstr>4_Benutzerdefiniertes Design</vt:lpstr>
      <vt:lpstr>Microsoft Office Excel Chart</vt:lpstr>
      <vt:lpstr>Snímek 1</vt:lpstr>
      <vt:lpstr>Snímek 2</vt:lpstr>
      <vt:lpstr>Snímek 3</vt:lpstr>
      <vt:lpstr>Snímek 4</vt:lpstr>
      <vt:lpstr>Zlepšen výkon</vt:lpstr>
      <vt:lpstr>Snímek 6</vt:lpstr>
      <vt:lpstr> Účinnost při  odstupu od děště 1 hodin   Podle průměrného Rainfastness podmínek 1 kloboučnické   </vt:lpstr>
      <vt:lpstr>Snímek 8</vt:lpstr>
      <vt:lpstr>Snímek 9</vt:lpstr>
      <vt:lpstr> </vt:lpstr>
      <vt:lpstr>Snímek 11</vt:lpstr>
      <vt:lpstr> </vt:lpstr>
      <vt:lpstr>Snímek 13</vt:lpstr>
      <vt:lpstr>Účinek při tvrdé vodě 1000 ppm CaCO3  </vt:lpstr>
      <vt:lpstr>Snímek 15</vt:lpstr>
      <vt:lpstr>Snímek 16</vt:lpstr>
      <vt:lpstr>Snímek 17</vt:lpstr>
      <vt:lpstr>Úlet - látky rozpustné ve vodě  a ploché Fan trysky</vt:lpstr>
      <vt:lpstr>Snímek 19</vt:lpstr>
      <vt:lpstr>Snímek 20</vt:lpstr>
      <vt:lpstr>ROUNDUP FLEX -DÁVKOVÁNÍ</vt:lpstr>
      <vt:lpstr>Snímek 22</vt:lpstr>
      <vt:lpstr>Snímek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CPC</dc:creator>
  <cp:lastModifiedBy>RP</cp:lastModifiedBy>
  <cp:revision>288</cp:revision>
  <cp:lastPrinted>2012-01-27T09:24:22Z</cp:lastPrinted>
  <dcterms:created xsi:type="dcterms:W3CDTF">2011-12-16T14:21:47Z</dcterms:created>
  <dcterms:modified xsi:type="dcterms:W3CDTF">2013-04-12T10:25:25Z</dcterms:modified>
</cp:coreProperties>
</file>